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6" r:id="rId1"/>
  </p:sldMasterIdLst>
  <p:notesMasterIdLst>
    <p:notesMasterId r:id="rId16"/>
  </p:notesMasterIdLst>
  <p:sldIdLst>
    <p:sldId id="257" r:id="rId2"/>
    <p:sldId id="258" r:id="rId3"/>
    <p:sldId id="259" r:id="rId4"/>
    <p:sldId id="279" r:id="rId5"/>
    <p:sldId id="280" r:id="rId6"/>
    <p:sldId id="262" r:id="rId7"/>
    <p:sldId id="265" r:id="rId8"/>
    <p:sldId id="281" r:id="rId9"/>
    <p:sldId id="282" r:id="rId10"/>
    <p:sldId id="267" r:id="rId11"/>
    <p:sldId id="268" r:id="rId12"/>
    <p:sldId id="269" r:id="rId13"/>
    <p:sldId id="276" r:id="rId14"/>
    <p:sldId id="275" r:id="rId15"/>
  </p:sldIdLst>
  <p:sldSz cx="9144000" cy="6858000" type="screen4x3"/>
  <p:notesSz cx="7010400" cy="9296400"/>
  <p:defaultTex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0033CC"/>
    <a:srgbClr val="FF0000"/>
    <a:srgbClr val="E8F6E4"/>
    <a:srgbClr val="EEEFD7"/>
    <a:srgbClr val="FF33CC"/>
    <a:srgbClr val="BBCDE3"/>
    <a:srgbClr val="B395D8"/>
    <a:srgbClr val="3E8CC6"/>
    <a:srgbClr val="FFCC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vertBarState="minimized">
    <p:restoredLeft sz="18131" autoAdjust="0"/>
    <p:restoredTop sz="84173" autoAdjust="0"/>
  </p:normalViewPr>
  <p:slideViewPr>
    <p:cSldViewPr snapToGrid="0">
      <p:cViewPr varScale="1">
        <p:scale>
          <a:sx n="92" d="100"/>
          <a:sy n="92" d="100"/>
        </p:scale>
        <p:origin x="-996"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p:scale>
          <a:sx n="70" d="100"/>
          <a:sy n="70" d="100"/>
        </p:scale>
        <p:origin x="-2250" y="-456"/>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pPr>
              <a:defRPr/>
            </a:pPr>
            <a:r>
              <a:rPr lang="en-US"/>
              <a:t>Module 4: Managing Security</a:t>
            </a:r>
          </a:p>
        </p:txBody>
      </p:sp>
      <p:sp>
        <p:nvSpPr>
          <p:cNvPr id="5123"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a:t>Course 2786B</a:t>
            </a:r>
          </a:p>
        </p:txBody>
      </p:sp>
      <p:sp>
        <p:nvSpPr>
          <p:cNvPr id="22532" name="Rectangle 4"/>
          <p:cNvSpPr>
            <a:spLocks noGrp="1" noRot="1" noChangeAspect="1" noChangeArrowheads="1" noTextEdit="1"/>
          </p:cNvSpPr>
          <p:nvPr>
            <p:ph type="sldImg" idx="2"/>
          </p:nvPr>
        </p:nvSpPr>
        <p:spPr bwMode="auto">
          <a:xfrm>
            <a:off x="4367213" y="76200"/>
            <a:ext cx="2528887" cy="1897063"/>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314325" y="795338"/>
            <a:ext cx="6286500" cy="8232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7"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charset="0"/>
                <a:cs typeface="+mn-cs"/>
              </a:defRPr>
            </a:lvl1pPr>
          </a:lstStyle>
          <a:p>
            <a:pPr>
              <a:defRPr/>
            </a:pPr>
            <a:fld id="{E837AC31-E299-4A4E-80B4-131845761178}" type="slidenum">
              <a:rPr lang="en-US"/>
              <a:pPr>
                <a:defRPr/>
              </a:pPr>
              <a:t>‹#›</a:t>
            </a:fld>
            <a:endParaRPr lang="en-US"/>
          </a:p>
        </p:txBody>
      </p:sp>
    </p:spTree>
    <p:extLst>
      <p:ext uri="{BB962C8B-B14F-4D97-AF65-F5344CB8AC3E}">
        <p14:creationId xmlns="" xmlns:p14="http://schemas.microsoft.com/office/powerpoint/2010/main" val="3057195492"/>
      </p:ext>
    </p:extLst>
  </p:cSld>
  <p:clrMap bg1="lt1" tx1="dk1" bg2="lt2" tx2="dk2" accent1="accent1" accent2="accent2" accent3="accent3" accent4="accent4" accent5="accent5" accent6="accent6" hlink="hlink" folHlink="folHlink"/>
  <p:hf ftr="0"/>
  <p:notesStyle>
    <a:lvl1pPr algn="l" rtl="0" eaLnBrk="0" fontAlgn="base" hangingPunct="0">
      <a:spcBef>
        <a:spcPct val="0"/>
      </a:spcBef>
      <a:spcAft>
        <a:spcPct val="60000"/>
      </a:spcAft>
      <a:defRPr sz="1000" kern="1200">
        <a:solidFill>
          <a:schemeClr val="tx1"/>
        </a:solidFill>
        <a:latin typeface="Arial" charset="0"/>
        <a:ea typeface="+mn-ea"/>
        <a:cs typeface="+mn-cs"/>
      </a:defRPr>
    </a:lvl1pPr>
    <a:lvl2pPr marL="342900" indent="-114300" algn="l" rtl="0" eaLnBrk="0" fontAlgn="base" hangingPunct="0">
      <a:spcBef>
        <a:spcPct val="0"/>
      </a:spcBef>
      <a:spcAft>
        <a:spcPct val="60000"/>
      </a:spcAft>
      <a:buClr>
        <a:srgbClr val="336699"/>
      </a:buClr>
      <a:buChar char="•"/>
      <a:defRPr sz="1000" kern="1200">
        <a:solidFill>
          <a:schemeClr val="tx1"/>
        </a:solidFill>
        <a:latin typeface="Arial" charset="0"/>
        <a:ea typeface="+mn-ea"/>
        <a:cs typeface="+mn-cs"/>
      </a:defRPr>
    </a:lvl2pPr>
    <a:lvl3pPr marL="914400" algn="l" rtl="0" eaLnBrk="0" fontAlgn="base" hangingPunct="0">
      <a:spcBef>
        <a:spcPct val="0"/>
      </a:spcBef>
      <a:spcAft>
        <a:spcPct val="60000"/>
      </a:spcAft>
      <a:defRPr sz="1000" kern="1200">
        <a:solidFill>
          <a:schemeClr val="tx1"/>
        </a:solidFill>
        <a:latin typeface="Arial" charset="0"/>
        <a:ea typeface="+mn-ea"/>
        <a:cs typeface="+mn-cs"/>
      </a:defRPr>
    </a:lvl3pPr>
    <a:lvl4pPr marL="1371600" algn="l" rtl="0" eaLnBrk="0" fontAlgn="base" hangingPunct="0">
      <a:spcBef>
        <a:spcPct val="0"/>
      </a:spcBef>
      <a:spcAft>
        <a:spcPct val="60000"/>
      </a:spcAft>
      <a:defRPr sz="1000" kern="1200">
        <a:solidFill>
          <a:schemeClr val="tx1"/>
        </a:solidFill>
        <a:latin typeface="Arial" charset="0"/>
        <a:ea typeface="+mn-ea"/>
        <a:cs typeface="+mn-cs"/>
      </a:defRPr>
    </a:lvl4pPr>
    <a:lvl5pPr marL="1828800" algn="l" rtl="0" eaLnBrk="0" fontAlgn="base" hangingPunct="0">
      <a:spcBef>
        <a:spcPct val="0"/>
      </a:spcBef>
      <a:spcAft>
        <a:spcPct val="6000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microsoft.com/learning/companionmoc"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microsoft.com/learning/companionmoc"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p:txBody>
          <a:bodyPr/>
          <a:lstStyle/>
          <a:p>
            <a:pPr>
              <a:defRPr/>
            </a:pPr>
            <a:r>
              <a:rPr lang="en-US" dirty="0" smtClean="0">
                <a:solidFill>
                  <a:schemeClr val="tx1"/>
                </a:solidFill>
              </a:rPr>
              <a:t>Module 0: Introduction</a:t>
            </a:r>
          </a:p>
        </p:txBody>
      </p:sp>
      <p:sp>
        <p:nvSpPr>
          <p:cNvPr id="23555" name="Rectangle 3"/>
          <p:cNvSpPr>
            <a:spLocks noGrp="1" noChangeArrowheads="1"/>
          </p:cNvSpPr>
          <p:nvPr>
            <p:ph type="dt" sz="quarter" idx="1"/>
          </p:nvPr>
        </p:nvSpPr>
        <p:spPr/>
        <p:txBody>
          <a:bodyPr/>
          <a:lstStyle/>
          <a:p>
            <a:pPr>
              <a:defRPr/>
            </a:pPr>
            <a:r>
              <a:rPr lang="en-US" dirty="0" smtClean="0"/>
              <a:t>Course 6433A</a:t>
            </a:r>
          </a:p>
        </p:txBody>
      </p:sp>
      <p:sp>
        <p:nvSpPr>
          <p:cNvPr id="23556" name="Rectangle 7"/>
          <p:cNvSpPr>
            <a:spLocks noGrp="1" noChangeArrowheads="1"/>
          </p:cNvSpPr>
          <p:nvPr>
            <p:ph type="sldNum" sz="quarter" idx="5"/>
          </p:nvPr>
        </p:nvSpPr>
        <p:spPr/>
        <p:txBody>
          <a:bodyPr/>
          <a:lstStyle/>
          <a:p>
            <a:pPr>
              <a:defRPr/>
            </a:pPr>
            <a:fld id="{1F4FBBCC-7FBF-4007-B050-2B66B9B684A7}" type="slidenum">
              <a:rPr lang="en-US" smtClean="0"/>
              <a:pPr>
                <a:defRPr/>
              </a:pPr>
              <a:t>1</a:t>
            </a:fld>
            <a:endParaRPr lang="en-US" dirty="0" smtClean="0"/>
          </a:p>
        </p:txBody>
      </p:sp>
      <p:sp>
        <p:nvSpPr>
          <p:cNvPr id="23557" name="Rectangle 2"/>
          <p:cNvSpPr>
            <a:spLocks noGrp="1" noRot="1" noChangeAspect="1" noChangeArrowheads="1" noTextEdit="1"/>
          </p:cNvSpPr>
          <p:nvPr>
            <p:ph type="sldImg"/>
          </p:nvPr>
        </p:nvSpPr>
        <p:spPr>
          <a:ln/>
        </p:spPr>
      </p:sp>
      <p:sp>
        <p:nvSpPr>
          <p:cNvPr id="23558" name="Rectangle 4"/>
          <p:cNvSpPr>
            <a:spLocks noChangeArrowheads="1"/>
          </p:cNvSpPr>
          <p:nvPr/>
        </p:nvSpPr>
        <p:spPr bwMode="auto">
          <a:xfrm>
            <a:off x="295275" y="2366963"/>
            <a:ext cx="6118225" cy="5119687"/>
          </a:xfrm>
          <a:prstGeom prst="rect">
            <a:avLst/>
          </a:prstGeom>
          <a:noFill/>
          <a:ln w="9525" algn="ctr">
            <a:noFill/>
            <a:miter lim="800000"/>
            <a:headEnd/>
            <a:tailEnd/>
          </a:ln>
        </p:spPr>
        <p:txBody>
          <a:bodyPr lIns="182880" rIns="182880"/>
          <a:lstStyle/>
          <a:p>
            <a:pPr eaLnBrk="0" hangingPunct="0"/>
            <a:r>
              <a:rPr lang="en-US" sz="1000" b="0" dirty="0"/>
              <a:t>This introduction module provides students with an overview of the course content materials and logistics for Course </a:t>
            </a:r>
            <a:r>
              <a:rPr lang="en-US" sz="1000" b="0" dirty="0" smtClean="0"/>
              <a:t>6433A, </a:t>
            </a:r>
            <a:r>
              <a:rPr lang="en-US" sz="1000" b="0" i="1" dirty="0" smtClean="0"/>
              <a:t>Planning and Implementing Windows Server® 2008</a:t>
            </a:r>
            <a:r>
              <a:rPr lang="en-US" sz="1000" b="0" dirty="0" smtClean="0"/>
              <a:t>.</a:t>
            </a:r>
            <a:endParaRPr lang="en-US" sz="1000" b="0" dirty="0"/>
          </a:p>
          <a:p>
            <a:pPr eaLnBrk="0" hangingPunct="0"/>
            <a:endParaRPr lang="en-US" sz="1000" b="0" dirty="0"/>
          </a:p>
          <a:p>
            <a:pPr eaLnBrk="0" hangingPunct="0"/>
            <a:r>
              <a:rPr lang="en-US" sz="1000" dirty="0"/>
              <a:t>Required materials</a:t>
            </a:r>
          </a:p>
          <a:p>
            <a:pPr eaLnBrk="0" hangingPunct="0"/>
            <a:r>
              <a:rPr lang="en-US" sz="1000" b="0" dirty="0"/>
              <a:t>To teach this course, you need the following materials:</a:t>
            </a:r>
          </a:p>
          <a:p>
            <a:pPr eaLnBrk="0" hangingPunct="0">
              <a:buFontTx/>
              <a:buChar char="•"/>
            </a:pPr>
            <a:r>
              <a:rPr lang="en-US" sz="1000" b="0" dirty="0"/>
              <a:t>  Course </a:t>
            </a:r>
            <a:r>
              <a:rPr lang="en-US" sz="1000" b="0" dirty="0" smtClean="0"/>
              <a:t>Handbook</a:t>
            </a:r>
            <a:endParaRPr lang="en-US" sz="1000" b="0" dirty="0">
              <a:solidFill>
                <a:srgbClr val="FF3300"/>
              </a:solidFill>
            </a:endParaRPr>
          </a:p>
          <a:p>
            <a:pPr eaLnBrk="0" hangingPunct="0">
              <a:buFontTx/>
              <a:buChar char="•"/>
            </a:pPr>
            <a:r>
              <a:rPr lang="en-US" sz="1000" b="0" dirty="0"/>
              <a:t>  Trainer </a:t>
            </a:r>
            <a:r>
              <a:rPr lang="en-US" sz="1000" b="0" dirty="0" smtClean="0"/>
              <a:t>materials, </a:t>
            </a:r>
            <a:r>
              <a:rPr lang="en-US" sz="1000" b="0" dirty="0"/>
              <a:t>including:</a:t>
            </a:r>
          </a:p>
          <a:p>
            <a:pPr lvl="1" eaLnBrk="0" hangingPunct="0">
              <a:buFontTx/>
              <a:buChar char="•"/>
            </a:pPr>
            <a:r>
              <a:rPr lang="en-US" sz="1000" b="0" dirty="0"/>
              <a:t>  Trainer Preparation Guide</a:t>
            </a:r>
          </a:p>
          <a:p>
            <a:pPr lvl="1" eaLnBrk="0" hangingPunct="0">
              <a:buFontTx/>
              <a:buChar char="•"/>
            </a:pPr>
            <a:r>
              <a:rPr lang="en-US" sz="1000" b="0" dirty="0"/>
              <a:t>  Microsoft Office PowerPoint® files for this course</a:t>
            </a:r>
          </a:p>
          <a:p>
            <a:pPr lvl="1" eaLnBrk="0" hangingPunct="0">
              <a:buFontTx/>
              <a:buChar char="•"/>
            </a:pPr>
            <a:r>
              <a:rPr lang="en-US" sz="1000" b="0" dirty="0"/>
              <a:t>  Microsoft Virtual Server Classroom Setup Guide</a:t>
            </a:r>
          </a:p>
          <a:p>
            <a:pPr lvl="1" eaLnBrk="0" hangingPunct="0">
              <a:buFontTx/>
              <a:buChar char="•"/>
            </a:pPr>
            <a:r>
              <a:rPr lang="en-US" sz="1000" b="0" dirty="0"/>
              <a:t>  Virtual machines for </a:t>
            </a:r>
            <a:r>
              <a:rPr lang="en-US" sz="1000" b="0" dirty="0" smtClean="0"/>
              <a:t>the course</a:t>
            </a:r>
          </a:p>
          <a:p>
            <a:pPr lvl="1" eaLnBrk="0" hangingPunct="0">
              <a:buFontTx/>
              <a:buChar char="•"/>
            </a:pPr>
            <a:r>
              <a:rPr lang="en-US" sz="1000" b="0" dirty="0" smtClean="0"/>
              <a:t>  Latest error logs for the course</a:t>
            </a:r>
          </a:p>
          <a:p>
            <a:pPr lvl="1" eaLnBrk="0" hangingPunct="0"/>
            <a:endParaRPr lang="en-US" sz="1000" b="0" dirty="0" smtClean="0"/>
          </a:p>
          <a:p>
            <a:pPr lvl="1" eaLnBrk="0" hangingPunct="0"/>
            <a:endParaRPr lang="en-US" sz="1000" b="0" dirty="0"/>
          </a:p>
          <a:p>
            <a:pPr eaLnBrk="0" hangingPunct="0"/>
            <a:r>
              <a:rPr lang="en-US" sz="1000" dirty="0"/>
              <a:t>Important</a:t>
            </a:r>
            <a:r>
              <a:rPr lang="en-US" sz="1000" b="0" dirty="0"/>
              <a:t> </a:t>
            </a:r>
            <a:r>
              <a:rPr lang="en-US" sz="1000" b="0" dirty="0" smtClean="0"/>
              <a:t>We recommend that </a:t>
            </a:r>
            <a:r>
              <a:rPr lang="en-US" sz="1000" b="0" dirty="0"/>
              <a:t>you use PowerPoint 2003 or a later version to display the slides for this course. If you use PowerPoint Viewer or an earlier version of PowerPoint, all the features of the slides might not be displayed correctly.</a:t>
            </a:r>
          </a:p>
          <a:p>
            <a:pPr eaLnBrk="0" hangingPunct="0"/>
            <a:endParaRPr lang="en-US" sz="1000" b="0" dirty="0"/>
          </a:p>
          <a:p>
            <a:pPr eaLnBrk="0" hangingPunct="0"/>
            <a:endParaRPr lang="en-US" sz="1000" dirty="0"/>
          </a:p>
          <a:p>
            <a:pPr eaLnBrk="0" hangingPunct="0"/>
            <a:r>
              <a:rPr lang="en-US" sz="1000" dirty="0"/>
              <a:t>Preparation tasks</a:t>
            </a:r>
          </a:p>
          <a:p>
            <a:pPr eaLnBrk="0" hangingPunct="0"/>
            <a:r>
              <a:rPr lang="en-US" sz="1000" b="0" dirty="0"/>
              <a:t>To prepare for this course, you must follow and complete the tasks outlined in the Trainer Preparation Guide.</a:t>
            </a:r>
          </a:p>
          <a:p>
            <a:pPr eaLnBrk="0" hangingPunct="0"/>
            <a:endParaRPr lang="en-US" sz="1000" b="0" dirty="0"/>
          </a:p>
          <a:p>
            <a:pPr eaLnBrk="0" hangingPunct="0"/>
            <a:endParaRPr lang="en-US" sz="1000" b="0" dirty="0"/>
          </a:p>
        </p:txBody>
      </p:sp>
      <p:sp>
        <p:nvSpPr>
          <p:cNvPr id="774149" name="Line 5"/>
          <p:cNvSpPr>
            <a:spLocks noChangeShapeType="1"/>
          </p:cNvSpPr>
          <p:nvPr/>
        </p:nvSpPr>
        <p:spPr bwMode="auto">
          <a:xfrm flipV="1">
            <a:off x="495300" y="4638358"/>
            <a:ext cx="5610225" cy="9525"/>
          </a:xfrm>
          <a:prstGeom prst="line">
            <a:avLst/>
          </a:prstGeom>
          <a:noFill/>
          <a:ln w="9525">
            <a:solidFill>
              <a:schemeClr val="tx1"/>
            </a:solidFill>
            <a:round/>
            <a:headEnd/>
            <a:tailEnd/>
          </a:ln>
          <a:effectLst>
            <a:outerShdw dist="35921" dir="2700000" algn="ctr" rotWithShape="0">
              <a:srgbClr val="AFAFAF"/>
            </a:outerShdw>
          </a:effectLst>
        </p:spPr>
        <p:txBody>
          <a:bodyPr lIns="182880" rIns="182880" anchor="ctr"/>
          <a:lstStyle/>
          <a:p>
            <a:pPr algn="ctr" eaLnBrk="0" hangingPunct="0">
              <a:defRPr/>
            </a:pPr>
            <a:endParaRPr lang="en-US" dirty="0">
              <a:cs typeface="+mn-cs"/>
            </a:endParaRPr>
          </a:p>
        </p:txBody>
      </p:sp>
      <p:sp>
        <p:nvSpPr>
          <p:cNvPr id="774150" name="Line 6"/>
          <p:cNvSpPr>
            <a:spLocks noChangeShapeType="1"/>
          </p:cNvSpPr>
          <p:nvPr/>
        </p:nvSpPr>
        <p:spPr bwMode="auto">
          <a:xfrm flipV="1">
            <a:off x="495300" y="5291773"/>
            <a:ext cx="5629275" cy="9525"/>
          </a:xfrm>
          <a:prstGeom prst="line">
            <a:avLst/>
          </a:prstGeom>
          <a:noFill/>
          <a:ln w="9525">
            <a:solidFill>
              <a:schemeClr val="tx1"/>
            </a:solidFill>
            <a:round/>
            <a:headEnd/>
            <a:tailEnd/>
          </a:ln>
          <a:effectLst>
            <a:outerShdw dist="35921" dir="2700000" algn="ctr" rotWithShape="0">
              <a:srgbClr val="AFAFAF"/>
            </a:outerShdw>
          </a:effectLst>
        </p:spPr>
        <p:txBody>
          <a:bodyPr lIns="182880" rIns="182880" anchor="ctr"/>
          <a:lstStyle/>
          <a:p>
            <a:pPr algn="ctr" eaLnBrk="0" hangingPunct="0">
              <a:defRPr/>
            </a:pPr>
            <a:endParaRPr lang="en-US" dirty="0">
              <a:cs typeface="+mn-cs"/>
            </a:endParaRPr>
          </a:p>
        </p:txBody>
      </p:sp>
      <p:sp>
        <p:nvSpPr>
          <p:cNvPr id="23561" name="Rectangle 7"/>
          <p:cNvSpPr>
            <a:spLocks noChangeArrowheads="1"/>
          </p:cNvSpPr>
          <p:nvPr/>
        </p:nvSpPr>
        <p:spPr bwMode="auto">
          <a:xfrm>
            <a:off x="200025" y="1262063"/>
            <a:ext cx="2860675" cy="338137"/>
          </a:xfrm>
          <a:prstGeom prst="rect">
            <a:avLst/>
          </a:prstGeom>
          <a:noFill/>
          <a:ln w="9525" algn="ctr">
            <a:noFill/>
            <a:miter lim="800000"/>
            <a:headEnd/>
            <a:tailEnd/>
          </a:ln>
        </p:spPr>
        <p:txBody>
          <a:bodyPr lIns="182880" rIns="182880"/>
          <a:lstStyle/>
          <a:p>
            <a:pPr eaLnBrk="0" hangingPunct="0">
              <a:lnSpc>
                <a:spcPct val="80000"/>
              </a:lnSpc>
              <a:spcAft>
                <a:spcPct val="60000"/>
              </a:spcAft>
            </a:pPr>
            <a:r>
              <a:rPr lang="en-US" sz="1000" dirty="0">
                <a:latin typeface="Arial" charset="0"/>
              </a:rPr>
              <a:t>Presentation: </a:t>
            </a:r>
            <a:r>
              <a:rPr lang="en-US" sz="1000" dirty="0" smtClean="0">
                <a:latin typeface="Arial" charset="0"/>
              </a:rPr>
              <a:t>30 </a:t>
            </a:r>
            <a:r>
              <a:rPr lang="en-US" sz="1000" dirty="0">
                <a:latin typeface="Arial" charset="0"/>
              </a:rPr>
              <a:t>minutes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7"/>
          <p:cNvSpPr>
            <a:spLocks noGrp="1" noChangeArrowheads="1"/>
          </p:cNvSpPr>
          <p:nvPr>
            <p:ph type="sldNum" sz="quarter" idx="5"/>
          </p:nvPr>
        </p:nvSpPr>
        <p:spPr/>
        <p:txBody>
          <a:bodyPr/>
          <a:lstStyle/>
          <a:p>
            <a:pPr>
              <a:defRPr/>
            </a:pPr>
            <a:fld id="{7B3EC1CB-5A61-417B-93D1-D0F9EF12D753}" type="slidenum">
              <a:rPr lang="en-US" smtClean="0"/>
              <a:pPr>
                <a:defRPr/>
              </a:pPr>
              <a:t>10</a:t>
            </a:fld>
            <a:endParaRPr lang="en-US" dirty="0" smtClean="0"/>
          </a:p>
        </p:txBody>
      </p:sp>
      <p:sp>
        <p:nvSpPr>
          <p:cNvPr id="33797" name="Rectangle 2"/>
          <p:cNvSpPr>
            <a:spLocks noGrp="1" noRot="1" noChangeAspect="1" noChangeArrowheads="1" noTextEdit="1"/>
          </p:cNvSpPr>
          <p:nvPr>
            <p:ph type="sldImg"/>
          </p:nvPr>
        </p:nvSpPr>
        <p:spPr>
          <a:ln/>
        </p:spPr>
      </p:sp>
      <p:sp>
        <p:nvSpPr>
          <p:cNvPr id="33798" name="Notes Placeholder 6"/>
          <p:cNvSpPr>
            <a:spLocks noGrp="1"/>
          </p:cNvSpPr>
          <p:nvPr/>
        </p:nvSpPr>
        <p:spPr bwMode="auto">
          <a:xfrm>
            <a:off x="314325" y="795338"/>
            <a:ext cx="6286500" cy="8232775"/>
          </a:xfrm>
          <a:prstGeom prst="rect">
            <a:avLst/>
          </a:prstGeom>
          <a:noFill/>
          <a:ln w="9525">
            <a:noFill/>
            <a:miter lim="800000"/>
            <a:headEnd/>
            <a:tailEnd/>
          </a:ln>
        </p:spPr>
        <p:txBody>
          <a:bodyPr/>
          <a:lstStyle/>
          <a:p>
            <a:pPr algn="ctr" eaLnBrk="0" hangingPunct="0">
              <a:spcAft>
                <a:spcPct val="60000"/>
              </a:spcAft>
            </a:pPr>
            <a:endParaRPr lang="en-US" sz="1000" b="0" dirty="0"/>
          </a:p>
        </p:txBody>
      </p:sp>
      <p:sp>
        <p:nvSpPr>
          <p:cNvPr id="33799" name="Rectangle 4"/>
          <p:cNvSpPr txBox="1">
            <a:spLocks noChangeArrowheads="1"/>
          </p:cNvSpPr>
          <p:nvPr/>
        </p:nvSpPr>
        <p:spPr bwMode="auto">
          <a:xfrm>
            <a:off x="361950" y="2230438"/>
            <a:ext cx="6286500" cy="1673225"/>
          </a:xfrm>
          <a:prstGeom prst="rect">
            <a:avLst/>
          </a:prstGeom>
          <a:noFill/>
          <a:ln w="9525">
            <a:noFill/>
            <a:miter lim="800000"/>
            <a:headEnd/>
            <a:tailEnd/>
          </a:ln>
        </p:spPr>
        <p:txBody>
          <a:bodyPr/>
          <a:lstStyle/>
          <a:p>
            <a:pPr eaLnBrk="0" hangingPunct="0">
              <a:spcAft>
                <a:spcPct val="60000"/>
              </a:spcAft>
            </a:pPr>
            <a:r>
              <a:rPr lang="en-US" sz="1000" b="0" dirty="0"/>
              <a:t>Briefly describe each module and what students will learn. Be careful not to go into too much detail because the course is introduced in detail in Module 1.</a:t>
            </a:r>
          </a:p>
          <a:p>
            <a:pPr eaLnBrk="0" hangingPunct="0">
              <a:spcAft>
                <a:spcPct val="60000"/>
              </a:spcAft>
            </a:pPr>
            <a:r>
              <a:rPr lang="en-US" sz="1000" b="0" dirty="0"/>
              <a:t>Explain how this course will meet students’ expectations by relating the information that is covered in individual modules to their expectations.</a:t>
            </a:r>
          </a:p>
        </p:txBody>
      </p:sp>
      <p:sp>
        <p:nvSpPr>
          <p:cNvPr id="10" name="Rectangle 2"/>
          <p:cNvSpPr>
            <a:spLocks noGrp="1" noChangeArrowheads="1"/>
          </p:cNvSpPr>
          <p:nvPr>
            <p:ph type="hdr" sz="quarter"/>
          </p:nvPr>
        </p:nvSpPr>
        <p:spPr>
          <a:xfrm>
            <a:off x="0" y="238125"/>
            <a:ext cx="3038475" cy="347663"/>
          </a:xfrm>
        </p:spPr>
        <p:txBody>
          <a:bodyPr/>
          <a:lstStyle/>
          <a:p>
            <a:pPr>
              <a:defRPr/>
            </a:pPr>
            <a:r>
              <a:rPr lang="en-US" dirty="0" smtClean="0">
                <a:solidFill>
                  <a:schemeClr val="tx1"/>
                </a:solidFill>
              </a:rPr>
              <a:t>Module 0: Introduction</a:t>
            </a:r>
          </a:p>
        </p:txBody>
      </p:sp>
      <p:sp>
        <p:nvSpPr>
          <p:cNvPr id="11"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7"/>
          <p:cNvSpPr>
            <a:spLocks noGrp="1" noChangeArrowheads="1"/>
          </p:cNvSpPr>
          <p:nvPr>
            <p:ph type="sldNum" sz="quarter" idx="5"/>
          </p:nvPr>
        </p:nvSpPr>
        <p:spPr/>
        <p:txBody>
          <a:bodyPr/>
          <a:lstStyle/>
          <a:p>
            <a:pPr>
              <a:defRPr/>
            </a:pPr>
            <a:fld id="{0D48702F-4ADC-4FA8-ABC9-3B9478E97C5E}" type="slidenum">
              <a:rPr lang="en-US" smtClean="0"/>
              <a:pPr>
                <a:defRPr/>
              </a:pPr>
              <a:t>11</a:t>
            </a:fld>
            <a:endParaRPr lang="en-US" dirty="0" smtClean="0"/>
          </a:p>
        </p:txBody>
      </p:sp>
      <p:sp>
        <p:nvSpPr>
          <p:cNvPr id="34821" name="Rectangle 2"/>
          <p:cNvSpPr>
            <a:spLocks noGrp="1" noRot="1" noChangeAspect="1" noChangeArrowheads="1" noTextEdit="1"/>
          </p:cNvSpPr>
          <p:nvPr>
            <p:ph type="sldImg"/>
          </p:nvPr>
        </p:nvSpPr>
        <p:spPr>
          <a:ln/>
        </p:spPr>
      </p:sp>
      <p:sp>
        <p:nvSpPr>
          <p:cNvPr id="34822" name="Rectangle 3"/>
          <p:cNvSpPr>
            <a:spLocks noGrp="1" noChangeArrowheads="1"/>
          </p:cNvSpPr>
          <p:nvPr>
            <p:ph type="body" idx="1"/>
          </p:nvPr>
        </p:nvSpPr>
        <p:spPr>
          <a:xfrm>
            <a:off x="314325" y="2057400"/>
            <a:ext cx="6286500" cy="6970713"/>
          </a:xfrm>
          <a:noFill/>
          <a:ln/>
        </p:spPr>
        <p:txBody>
          <a:bodyPr/>
          <a:lstStyle/>
          <a:p>
            <a:pPr eaLnBrk="1" hangingPunct="1"/>
            <a:endParaRPr lang="en-US" dirty="0" smtClean="0"/>
          </a:p>
        </p:txBody>
      </p:sp>
      <p:sp>
        <p:nvSpPr>
          <p:cNvPr id="9" name="Rectangle 2"/>
          <p:cNvSpPr>
            <a:spLocks noGrp="1" noChangeArrowheads="1"/>
          </p:cNvSpPr>
          <p:nvPr>
            <p:ph type="hdr" sz="quarter"/>
          </p:nvPr>
        </p:nvSpPr>
        <p:spPr>
          <a:xfrm>
            <a:off x="0" y="238125"/>
            <a:ext cx="3038475" cy="347663"/>
          </a:xfrm>
        </p:spPr>
        <p:txBody>
          <a:bodyPr/>
          <a:lstStyle/>
          <a:p>
            <a:pPr>
              <a:defRPr/>
            </a:pPr>
            <a:r>
              <a:rPr lang="en-US" dirty="0" smtClean="0">
                <a:solidFill>
                  <a:schemeClr val="tx1"/>
                </a:solidFill>
              </a:rPr>
              <a:t>Module 0: Introduction</a:t>
            </a:r>
          </a:p>
        </p:txBody>
      </p:sp>
      <p:sp>
        <p:nvSpPr>
          <p:cNvPr id="10"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7"/>
          <p:cNvSpPr>
            <a:spLocks noGrp="1" noChangeArrowheads="1"/>
          </p:cNvSpPr>
          <p:nvPr>
            <p:ph type="sldNum" sz="quarter" idx="5"/>
          </p:nvPr>
        </p:nvSpPr>
        <p:spPr/>
        <p:txBody>
          <a:bodyPr/>
          <a:lstStyle/>
          <a:p>
            <a:pPr>
              <a:defRPr/>
            </a:pPr>
            <a:fld id="{355C8B2A-E5E1-4651-9BBB-0AB411B43EA6}" type="slidenum">
              <a:rPr lang="en-US" smtClean="0"/>
              <a:pPr>
                <a:defRPr/>
              </a:pPr>
              <a:t>12</a:t>
            </a:fld>
            <a:endParaRPr lang="en-US" smtClean="0"/>
          </a:p>
        </p:txBody>
      </p:sp>
      <p:sp>
        <p:nvSpPr>
          <p:cNvPr id="35845" name="Rectangle 2"/>
          <p:cNvSpPr>
            <a:spLocks noGrp="1" noRot="1" noChangeAspect="1" noChangeArrowheads="1" noTextEdit="1"/>
          </p:cNvSpPr>
          <p:nvPr>
            <p:ph type="sldImg"/>
          </p:nvPr>
        </p:nvSpPr>
        <p:spPr>
          <a:xfrm>
            <a:off x="4427538" y="250825"/>
            <a:ext cx="2438400" cy="1828800"/>
          </a:xfrm>
          <a:ln/>
        </p:spPr>
      </p:sp>
      <p:sp>
        <p:nvSpPr>
          <p:cNvPr id="35846" name="Rectangle 3"/>
          <p:cNvSpPr>
            <a:spLocks noGrp="1" noChangeArrowheads="1"/>
          </p:cNvSpPr>
          <p:nvPr>
            <p:ph type="body" idx="1"/>
          </p:nvPr>
        </p:nvSpPr>
        <p:spPr>
          <a:xfrm>
            <a:off x="355600" y="2183416"/>
            <a:ext cx="6500813" cy="6511608"/>
          </a:xfrm>
          <a:noFill/>
          <a:ln/>
        </p:spPr>
        <p:txBody>
          <a:bodyPr/>
          <a:lstStyle/>
          <a:p>
            <a:pPr eaLnBrk="1" hangingPunct="1"/>
            <a:endParaRPr lang="en-US" dirty="0" smtClean="0"/>
          </a:p>
        </p:txBody>
      </p:sp>
      <p:sp>
        <p:nvSpPr>
          <p:cNvPr id="9" name="Rectangle 2"/>
          <p:cNvSpPr>
            <a:spLocks noGrp="1" noChangeArrowheads="1"/>
          </p:cNvSpPr>
          <p:nvPr>
            <p:ph type="hdr" sz="quarter"/>
          </p:nvPr>
        </p:nvSpPr>
        <p:spPr>
          <a:xfrm>
            <a:off x="0" y="238125"/>
            <a:ext cx="3038475" cy="347663"/>
          </a:xfrm>
        </p:spPr>
        <p:txBody>
          <a:bodyPr/>
          <a:lstStyle/>
          <a:p>
            <a:pPr>
              <a:defRPr/>
            </a:pPr>
            <a:r>
              <a:rPr lang="en-US" dirty="0" smtClean="0">
                <a:solidFill>
                  <a:schemeClr val="tx1"/>
                </a:solidFill>
              </a:rPr>
              <a:t>Module 0: Introduction</a:t>
            </a:r>
          </a:p>
        </p:txBody>
      </p:sp>
      <p:sp>
        <p:nvSpPr>
          <p:cNvPr id="10"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Slide Image Placeholder 1"/>
          <p:cNvSpPr>
            <a:spLocks noGrp="1" noRot="1" noChangeAspect="1" noTextEdit="1"/>
          </p:cNvSpPr>
          <p:nvPr>
            <p:ph type="sldImg"/>
          </p:nvPr>
        </p:nvSpPr>
        <p:spPr>
          <a:ln/>
        </p:spPr>
      </p:sp>
      <p:sp>
        <p:nvSpPr>
          <p:cNvPr id="36869" name="Notes Placeholder 2"/>
          <p:cNvSpPr>
            <a:spLocks noGrp="1"/>
          </p:cNvSpPr>
          <p:nvPr>
            <p:ph type="body" idx="1"/>
          </p:nvPr>
        </p:nvSpPr>
        <p:spPr>
          <a:xfrm>
            <a:off x="423081" y="2088107"/>
            <a:ext cx="6177744" cy="6940006"/>
          </a:xfrm>
          <a:noFill/>
          <a:ln/>
        </p:spPr>
        <p:txBody>
          <a:bodyPr/>
          <a:lstStyle/>
          <a:p>
            <a:pPr eaLnBrk="1" hangingPunct="1"/>
            <a:endParaRPr lang="en-US" dirty="0" smtClean="0"/>
          </a:p>
        </p:txBody>
      </p:sp>
      <p:sp>
        <p:nvSpPr>
          <p:cNvPr id="36870" name="Slide Number Placeholder 5"/>
          <p:cNvSpPr>
            <a:spLocks noGrp="1"/>
          </p:cNvSpPr>
          <p:nvPr>
            <p:ph type="sldNum" sz="quarter" idx="5"/>
          </p:nvPr>
        </p:nvSpPr>
        <p:spPr/>
        <p:txBody>
          <a:bodyPr/>
          <a:lstStyle/>
          <a:p>
            <a:pPr>
              <a:defRPr/>
            </a:pPr>
            <a:fld id="{7ED6D66D-4C4F-42DC-B85A-A8A5DE661EE3}" type="slidenum">
              <a:rPr lang="en-US" smtClean="0"/>
              <a:pPr>
                <a:defRPr/>
              </a:pPr>
              <a:t>13</a:t>
            </a:fld>
            <a:endParaRPr lang="en-US" smtClean="0"/>
          </a:p>
        </p:txBody>
      </p:sp>
      <p:sp>
        <p:nvSpPr>
          <p:cNvPr id="9" name="Rectangle 2"/>
          <p:cNvSpPr>
            <a:spLocks noGrp="1" noChangeArrowheads="1"/>
          </p:cNvSpPr>
          <p:nvPr>
            <p:ph type="hdr" sz="quarter"/>
          </p:nvPr>
        </p:nvSpPr>
        <p:spPr>
          <a:xfrm>
            <a:off x="0" y="238125"/>
            <a:ext cx="3038475" cy="347663"/>
          </a:xfrm>
        </p:spPr>
        <p:txBody>
          <a:bodyPr/>
          <a:lstStyle/>
          <a:p>
            <a:pPr>
              <a:defRPr/>
            </a:pPr>
            <a:r>
              <a:rPr lang="en-US" dirty="0" smtClean="0">
                <a:solidFill>
                  <a:schemeClr val="tx1"/>
                </a:solidFill>
              </a:rPr>
              <a:t>Module 0: Introduction</a:t>
            </a:r>
          </a:p>
        </p:txBody>
      </p:sp>
      <p:sp>
        <p:nvSpPr>
          <p:cNvPr id="10"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anchor="b"/>
          <a:lstStyle/>
          <a:p>
            <a:pPr algn="r"/>
            <a:fld id="{FA50BAF4-DE05-44BC-BC6A-2201C4E58278}" type="slidenum">
              <a:rPr lang="en-US" sz="1200" b="0">
                <a:latin typeface="Arial" charset="0"/>
              </a:rPr>
              <a:pPr algn="r"/>
              <a:t>14</a:t>
            </a:fld>
            <a:endParaRPr lang="en-US" sz="1200" b="0">
              <a:latin typeface="Arial" charset="0"/>
            </a:endParaRPr>
          </a:p>
        </p:txBody>
      </p:sp>
      <p:sp>
        <p:nvSpPr>
          <p:cNvPr id="39941" name="Rectangle 2"/>
          <p:cNvSpPr>
            <a:spLocks noGrp="1" noRot="1" noChangeAspect="1" noChangeArrowheads="1" noTextEdit="1"/>
          </p:cNvSpPr>
          <p:nvPr>
            <p:ph type="sldImg"/>
          </p:nvPr>
        </p:nvSpPr>
        <p:spPr>
          <a:xfrm>
            <a:off x="4427538" y="150813"/>
            <a:ext cx="2416175" cy="1812925"/>
          </a:xfrm>
          <a:ln/>
        </p:spPr>
      </p:sp>
      <p:sp>
        <p:nvSpPr>
          <p:cNvPr id="39942" name="Notes Placeholder 6"/>
          <p:cNvSpPr>
            <a:spLocks noGrp="1"/>
          </p:cNvSpPr>
          <p:nvPr/>
        </p:nvSpPr>
        <p:spPr bwMode="auto">
          <a:xfrm>
            <a:off x="314325" y="795338"/>
            <a:ext cx="6286500" cy="8232775"/>
          </a:xfrm>
          <a:prstGeom prst="rect">
            <a:avLst/>
          </a:prstGeom>
          <a:noFill/>
          <a:ln w="9525">
            <a:noFill/>
            <a:miter lim="800000"/>
            <a:headEnd/>
            <a:tailEnd/>
          </a:ln>
        </p:spPr>
        <p:txBody>
          <a:bodyPr/>
          <a:lstStyle/>
          <a:p>
            <a:pPr algn="ctr" eaLnBrk="0" hangingPunct="0">
              <a:spcAft>
                <a:spcPct val="60000"/>
              </a:spcAft>
            </a:pPr>
            <a:endParaRPr lang="en-US" sz="1000" b="0"/>
          </a:p>
        </p:txBody>
      </p:sp>
      <p:sp>
        <p:nvSpPr>
          <p:cNvPr id="7" name="Rectangle 2"/>
          <p:cNvSpPr>
            <a:spLocks noGrp="1" noChangeArrowheads="1"/>
          </p:cNvSpPr>
          <p:nvPr>
            <p:ph type="hdr" sz="quarter"/>
          </p:nvPr>
        </p:nvSpPr>
        <p:spPr>
          <a:xfrm>
            <a:off x="0" y="238125"/>
            <a:ext cx="3038475" cy="347663"/>
          </a:xfrm>
        </p:spPr>
        <p:txBody>
          <a:bodyPr/>
          <a:lstStyle/>
          <a:p>
            <a:pPr>
              <a:defRPr/>
            </a:pPr>
            <a:r>
              <a:rPr lang="en-US" dirty="0" smtClean="0">
                <a:solidFill>
                  <a:schemeClr val="tx1"/>
                </a:solidFill>
              </a:rPr>
              <a:t>Module 0: Introduction</a:t>
            </a:r>
          </a:p>
        </p:txBody>
      </p:sp>
      <p:sp>
        <p:nvSpPr>
          <p:cNvPr id="10"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Slide Image Placeholder 1"/>
          <p:cNvSpPr>
            <a:spLocks noGrp="1" noRot="1" noChangeAspect="1" noTextEdit="1"/>
          </p:cNvSpPr>
          <p:nvPr>
            <p:ph type="sldImg"/>
          </p:nvPr>
        </p:nvSpPr>
        <p:spPr>
          <a:ln/>
        </p:spPr>
      </p:sp>
      <p:sp>
        <p:nvSpPr>
          <p:cNvPr id="24581" name="Notes Placeholder 2"/>
          <p:cNvSpPr>
            <a:spLocks noGrp="1"/>
          </p:cNvSpPr>
          <p:nvPr>
            <p:ph type="body" idx="1"/>
          </p:nvPr>
        </p:nvSpPr>
        <p:spPr>
          <a:xfrm>
            <a:off x="314325" y="1996440"/>
            <a:ext cx="6286500" cy="7031673"/>
          </a:xfrm>
          <a:noFill/>
          <a:ln/>
        </p:spPr>
        <p:txBody>
          <a:bodyPr/>
          <a:lstStyle/>
          <a:p>
            <a:pPr eaLnBrk="1" hangingPunct="1"/>
            <a:endParaRPr lang="en-US" dirty="0" smtClean="0"/>
          </a:p>
        </p:txBody>
      </p:sp>
      <p:sp>
        <p:nvSpPr>
          <p:cNvPr id="24582" name="Slide Number Placeholder 5"/>
          <p:cNvSpPr>
            <a:spLocks noGrp="1"/>
          </p:cNvSpPr>
          <p:nvPr>
            <p:ph type="sldNum" sz="quarter" idx="5"/>
          </p:nvPr>
        </p:nvSpPr>
        <p:spPr/>
        <p:txBody>
          <a:bodyPr/>
          <a:lstStyle/>
          <a:p>
            <a:pPr>
              <a:defRPr/>
            </a:pPr>
            <a:fld id="{AE42B4B3-B672-4185-B0C1-E83A0D71D442}" type="slidenum">
              <a:rPr lang="en-US" smtClean="0"/>
              <a:pPr>
                <a:defRPr/>
              </a:pPr>
              <a:t>2</a:t>
            </a:fld>
            <a:endParaRPr lang="en-US" dirty="0" smtClean="0"/>
          </a:p>
        </p:txBody>
      </p:sp>
      <p:sp>
        <p:nvSpPr>
          <p:cNvPr id="9" name="Rectangle 2"/>
          <p:cNvSpPr>
            <a:spLocks noGrp="1" noChangeArrowheads="1"/>
          </p:cNvSpPr>
          <p:nvPr>
            <p:ph type="hdr" sz="quarter"/>
          </p:nvPr>
        </p:nvSpPr>
        <p:spPr>
          <a:xfrm>
            <a:off x="0" y="238125"/>
            <a:ext cx="3038475" cy="347663"/>
          </a:xfrm>
        </p:spPr>
        <p:txBody>
          <a:bodyPr/>
          <a:lstStyle/>
          <a:p>
            <a:pPr>
              <a:defRPr/>
            </a:pPr>
            <a:r>
              <a:rPr lang="en-US" dirty="0" smtClean="0">
                <a:solidFill>
                  <a:schemeClr val="tx1"/>
                </a:solidFill>
              </a:rPr>
              <a:t>Module 0: Introduction</a:t>
            </a:r>
          </a:p>
        </p:txBody>
      </p:sp>
      <p:sp>
        <p:nvSpPr>
          <p:cNvPr id="10"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7"/>
          <p:cNvSpPr>
            <a:spLocks noGrp="1" noChangeArrowheads="1"/>
          </p:cNvSpPr>
          <p:nvPr>
            <p:ph type="sldNum" sz="quarter" idx="5"/>
          </p:nvPr>
        </p:nvSpPr>
        <p:spPr/>
        <p:txBody>
          <a:bodyPr/>
          <a:lstStyle/>
          <a:p>
            <a:pPr>
              <a:defRPr/>
            </a:pPr>
            <a:fld id="{08035A47-6222-4AE8-AB80-7AC632655369}" type="slidenum">
              <a:rPr lang="en-US" smtClean="0"/>
              <a:pPr>
                <a:defRPr/>
              </a:pPr>
              <a:t>3</a:t>
            </a:fld>
            <a:endParaRPr lang="en-US" dirty="0" smtClean="0"/>
          </a:p>
        </p:txBody>
      </p:sp>
      <p:sp>
        <p:nvSpPr>
          <p:cNvPr id="25605" name="Rectangle 2"/>
          <p:cNvSpPr>
            <a:spLocks noGrp="1" noRot="1" noChangeAspect="1" noChangeArrowheads="1" noTextEdit="1"/>
          </p:cNvSpPr>
          <p:nvPr>
            <p:ph type="sldImg"/>
          </p:nvPr>
        </p:nvSpPr>
        <p:spPr>
          <a:ln/>
        </p:spPr>
      </p:sp>
      <p:sp>
        <p:nvSpPr>
          <p:cNvPr id="25606" name="Rectangle 4"/>
          <p:cNvSpPr>
            <a:spLocks noChangeArrowheads="1"/>
          </p:cNvSpPr>
          <p:nvPr/>
        </p:nvSpPr>
        <p:spPr bwMode="auto">
          <a:xfrm>
            <a:off x="552450" y="2366963"/>
            <a:ext cx="5861050" cy="5119687"/>
          </a:xfrm>
          <a:prstGeom prst="rect">
            <a:avLst/>
          </a:prstGeom>
          <a:noFill/>
          <a:ln w="9525" algn="ctr">
            <a:noFill/>
            <a:miter lim="800000"/>
            <a:headEnd/>
            <a:tailEnd/>
          </a:ln>
        </p:spPr>
        <p:txBody>
          <a:bodyPr lIns="182880" rIns="182880"/>
          <a:lstStyle/>
          <a:p>
            <a:pPr eaLnBrk="0" hangingPunct="0"/>
            <a:r>
              <a:rPr lang="en-US" sz="1000" b="0" dirty="0"/>
              <a:t>Welcome students to the course and introduce yourself. Provide a brief overview of your background to establish credibility.</a:t>
            </a:r>
          </a:p>
          <a:p>
            <a:pPr eaLnBrk="0" hangingPunct="0"/>
            <a:endParaRPr lang="en-US" sz="1000" b="0" dirty="0"/>
          </a:p>
          <a:p>
            <a:pPr eaLnBrk="0" hangingPunct="0"/>
            <a:r>
              <a:rPr lang="en-US" sz="1000" b="0" dirty="0"/>
              <a:t>Ask students to introduce themselves and provide their backgrounds, product experience, and expectations of the course.</a:t>
            </a:r>
          </a:p>
          <a:p>
            <a:pPr eaLnBrk="0" hangingPunct="0"/>
            <a:endParaRPr lang="en-US" sz="1000" b="0" dirty="0"/>
          </a:p>
          <a:p>
            <a:pPr eaLnBrk="0" hangingPunct="0"/>
            <a:r>
              <a:rPr lang="en-US" sz="1000" b="0" dirty="0"/>
              <a:t>Record student expectations on a whiteboard or flip chart that you can reference during class</a:t>
            </a:r>
            <a:r>
              <a:rPr lang="en-US" sz="1000" b="0" dirty="0" smtClean="0"/>
              <a:t>.</a:t>
            </a:r>
          </a:p>
          <a:p>
            <a:pPr algn="ctr" eaLnBrk="0" hangingPunct="0"/>
            <a:endParaRPr lang="en-US" sz="1000" b="0" dirty="0"/>
          </a:p>
          <a:p>
            <a:pPr algn="ctr" eaLnBrk="0" hangingPunct="0"/>
            <a:endParaRPr lang="en-US" sz="1000" b="0" dirty="0"/>
          </a:p>
        </p:txBody>
      </p:sp>
      <p:sp>
        <p:nvSpPr>
          <p:cNvPr id="9" name="Rectangle 2"/>
          <p:cNvSpPr>
            <a:spLocks noGrp="1" noChangeArrowheads="1"/>
          </p:cNvSpPr>
          <p:nvPr>
            <p:ph type="hdr" sz="quarter"/>
          </p:nvPr>
        </p:nvSpPr>
        <p:spPr>
          <a:xfrm>
            <a:off x="0" y="238125"/>
            <a:ext cx="3038475" cy="347663"/>
          </a:xfrm>
        </p:spPr>
        <p:txBody>
          <a:bodyPr/>
          <a:lstStyle/>
          <a:p>
            <a:pPr>
              <a:defRPr/>
            </a:pPr>
            <a:r>
              <a:rPr lang="en-US" dirty="0" smtClean="0">
                <a:solidFill>
                  <a:schemeClr val="tx1"/>
                </a:solidFill>
              </a:rPr>
              <a:t>Module 0: Introduction</a:t>
            </a:r>
          </a:p>
        </p:txBody>
      </p:sp>
      <p:sp>
        <p:nvSpPr>
          <p:cNvPr id="10"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Slide Image Placeholder 1"/>
          <p:cNvSpPr>
            <a:spLocks noGrp="1" noRot="1" noChangeAspect="1" noTextEdit="1"/>
          </p:cNvSpPr>
          <p:nvPr>
            <p:ph type="sldImg"/>
          </p:nvPr>
        </p:nvSpPr>
        <p:spPr>
          <a:ln/>
        </p:spPr>
      </p:sp>
      <p:sp>
        <p:nvSpPr>
          <p:cNvPr id="26629" name="Slide Number Placeholder 5"/>
          <p:cNvSpPr>
            <a:spLocks noGrp="1"/>
          </p:cNvSpPr>
          <p:nvPr>
            <p:ph type="sldNum" sz="quarter" idx="5"/>
          </p:nvPr>
        </p:nvSpPr>
        <p:spPr/>
        <p:txBody>
          <a:bodyPr/>
          <a:lstStyle/>
          <a:p>
            <a:pPr>
              <a:defRPr/>
            </a:pPr>
            <a:fld id="{C9A29CF3-628A-4C2B-9452-DF203904E615}" type="slidenum">
              <a:rPr lang="en-US" smtClean="0"/>
              <a:pPr>
                <a:defRPr/>
              </a:pPr>
              <a:t>4</a:t>
            </a:fld>
            <a:endParaRPr lang="en-US" smtClean="0"/>
          </a:p>
        </p:txBody>
      </p:sp>
      <p:sp>
        <p:nvSpPr>
          <p:cNvPr id="26631" name="Notes Placeholder 7"/>
          <p:cNvSpPr>
            <a:spLocks noGrp="1"/>
          </p:cNvSpPr>
          <p:nvPr/>
        </p:nvSpPr>
        <p:spPr bwMode="auto">
          <a:xfrm>
            <a:off x="314325" y="795338"/>
            <a:ext cx="6286500" cy="8232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gn="ctr" eaLnBrk="0" hangingPunct="0">
              <a:spcAft>
                <a:spcPct val="60000"/>
              </a:spcAft>
            </a:pPr>
            <a:endParaRPr lang="en-US" sz="1000" b="0"/>
          </a:p>
        </p:txBody>
      </p:sp>
      <p:sp>
        <p:nvSpPr>
          <p:cNvPr id="8" name="Notes Placeholder 7"/>
          <p:cNvSpPr>
            <a:spLocks noGrp="1"/>
          </p:cNvSpPr>
          <p:nvPr>
            <p:ph type="body" idx="3"/>
          </p:nvPr>
        </p:nvSpPr>
        <p:spPr>
          <a:xfrm>
            <a:off x="314325" y="2047875"/>
            <a:ext cx="6286500" cy="6734617"/>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Verdana" pitchFamily="34" charset="0"/>
              </a:rPr>
              <a:t>Tell Students that the two critical course components are the Course Handbook and the Course Companion Content. </a:t>
            </a:r>
          </a:p>
          <a:p>
            <a:r>
              <a:rPr lang="en-US" dirty="0" smtClean="0">
                <a:latin typeface="Verdana" pitchFamily="34" charset="0"/>
              </a:rPr>
              <a:t>Mention that the Course Handbook is the primary resource for in-class learning, and that they can use the Course Companion Content for additional reference outside the class.</a:t>
            </a:r>
          </a:p>
          <a:p>
            <a:r>
              <a:rPr lang="en-US" i="1" u="sng" dirty="0" smtClean="0">
                <a:latin typeface="Verdana" pitchFamily="34" charset="0"/>
              </a:rPr>
              <a:t>Additional Information on the Course Handbook :</a:t>
            </a:r>
            <a:endParaRPr lang="en-US" dirty="0" smtClean="0">
              <a:latin typeface="Verdana" pitchFamily="34" charset="0"/>
            </a:endParaRPr>
          </a:p>
          <a:p>
            <a:r>
              <a:rPr lang="en-US" dirty="0" smtClean="0">
                <a:latin typeface="Verdana" pitchFamily="34" charset="0"/>
              </a:rPr>
              <a:t>Course Handbook–The handbook enhances the learning experience through: </a:t>
            </a:r>
          </a:p>
          <a:p>
            <a:pPr lvl="1"/>
            <a:r>
              <a:rPr lang="en-US" dirty="0" smtClean="0">
                <a:latin typeface="Verdana" pitchFamily="34" charset="0"/>
              </a:rPr>
              <a:t>Lessons: Include various types of topics based on the content type to be taught: Lecture, Demonstration, Multimedia, and Discussion. Guide you through the learning objectives and provide the key points that are critical to the success of the in-class learning experience.  </a:t>
            </a:r>
          </a:p>
          <a:p>
            <a:pPr lvl="1"/>
            <a:r>
              <a:rPr lang="en-US" dirty="0" smtClean="0">
                <a:latin typeface="Verdana" pitchFamily="34" charset="0"/>
              </a:rPr>
              <a:t>Labs: Provide a platform for students to apply the knowledge and skills learned in the module. The labs provide a real-world experience with scenario-driven exercises, tasks, and high-level steps. </a:t>
            </a:r>
          </a:p>
          <a:p>
            <a:pPr lvl="1"/>
            <a:r>
              <a:rPr lang="en-US" dirty="0" smtClean="0">
                <a:latin typeface="Verdana" pitchFamily="34" charset="0"/>
              </a:rPr>
              <a:t>Module Reviews and Takeaways: Provide improved on-the-job reference material that includes only the most effective and up-to-date troubleshooting tips and best practice recommendations our industry has to offer. This information helps students to recall and synthesize troubleshooting tips for the common issues as a way to boost knowledge/skills retention.</a:t>
            </a:r>
          </a:p>
          <a:p>
            <a:pPr lvl="1"/>
            <a:r>
              <a:rPr lang="en-US" dirty="0" smtClean="0">
                <a:latin typeface="Verdana" pitchFamily="34" charset="0"/>
              </a:rPr>
              <a:t>Lab Answer Keys: Provide step-by-step lab solution guidance at your finger tips when it’s needed. These are included in the appendix of the handbook.</a:t>
            </a:r>
          </a:p>
          <a:p>
            <a:pPr lvl="1">
              <a:buNone/>
            </a:pPr>
            <a:endParaRPr lang="en-US" dirty="0" smtClean="0">
              <a:latin typeface="Verdana" pitchFamily="34" charset="0"/>
            </a:endParaRPr>
          </a:p>
          <a:p>
            <a:r>
              <a:rPr lang="en-US" i="1" u="sng" dirty="0" smtClean="0">
                <a:latin typeface="Verdana" pitchFamily="34" charset="0"/>
              </a:rPr>
              <a:t>Additional Information on the Course Companion Content:</a:t>
            </a:r>
            <a:endParaRPr lang="en-US" dirty="0" smtClean="0">
              <a:latin typeface="Verdana" pitchFamily="34" charset="0"/>
            </a:endParaRPr>
          </a:p>
          <a:p>
            <a:r>
              <a:rPr lang="en-US" dirty="0" smtClean="0">
                <a:latin typeface="Verdana" pitchFamily="34" charset="0"/>
              </a:rPr>
              <a:t>Course Companion Content on the </a:t>
            </a:r>
            <a:r>
              <a:rPr lang="en-US" u="sng" dirty="0" smtClean="0">
                <a:latin typeface="Verdana" pitchFamily="34" charset="0"/>
                <a:hlinkClick r:id="rId3"/>
              </a:rPr>
              <a:t>http://www.microsoft.com/learning/companionmoc</a:t>
            </a:r>
            <a:r>
              <a:rPr lang="en-US" u="sng" dirty="0" smtClean="0">
                <a:latin typeface="Verdana" pitchFamily="34" charset="0"/>
              </a:rPr>
              <a:t> </a:t>
            </a:r>
            <a:r>
              <a:rPr lang="en-US" dirty="0" smtClean="0">
                <a:latin typeface="Verdana" pitchFamily="34" charset="0"/>
              </a:rPr>
              <a:t>Site. Searchable, easy-to-navigate digital content with integrated premium on-line resources designed to supplement the Course Handbook.</a:t>
            </a:r>
          </a:p>
          <a:p>
            <a:pPr lvl="1"/>
            <a:r>
              <a:rPr lang="en-US" dirty="0" smtClean="0">
                <a:latin typeface="Verdana" pitchFamily="34" charset="0"/>
              </a:rPr>
              <a:t>Modules: Include companion content such as questions and answers, detailed demo steps, and additional reading links for each lesson. Additionally, they include Lab Review questions and answers, and Module Review and Takeaway sections, which contain the review questions and answers, best practices, common issues, and troubleshooting tips with answers, and real-world issues and scenarios with answers. </a:t>
            </a:r>
          </a:p>
          <a:p>
            <a:pPr lvl="1"/>
            <a:r>
              <a:rPr lang="en-US" dirty="0" smtClean="0">
                <a:latin typeface="Verdana" pitchFamily="34" charset="0"/>
              </a:rPr>
              <a:t>Resources: Include well-categorized additional resources that give you immediate access to the most up-to-date premium content on TechNet, MSDN</a:t>
            </a:r>
            <a:r>
              <a:rPr lang="en-US" baseline="30000" dirty="0" smtClean="0">
                <a:latin typeface="Verdana" pitchFamily="34" charset="0"/>
              </a:rPr>
              <a:t>®</a:t>
            </a:r>
            <a:r>
              <a:rPr lang="en-US" dirty="0" smtClean="0">
                <a:latin typeface="Verdana" pitchFamily="34" charset="0"/>
              </a:rPr>
              <a:t>, and Microsoft Press</a:t>
            </a:r>
            <a:r>
              <a:rPr lang="en-US" baseline="30000" dirty="0" smtClean="0">
                <a:latin typeface="Verdana" pitchFamily="34" charset="0"/>
              </a:rPr>
              <a:t>®</a:t>
            </a:r>
            <a:r>
              <a:rPr lang="en-US" dirty="0" smtClean="0">
                <a:latin typeface="Verdana" pitchFamily="34" charset="0"/>
              </a:rPr>
              <a:t> </a:t>
            </a:r>
          </a:p>
          <a:p>
            <a:pPr lvl="1"/>
            <a:r>
              <a:rPr lang="en-US" dirty="0" smtClean="0">
                <a:latin typeface="Verdana" pitchFamily="34" charset="0"/>
              </a:rPr>
              <a:t>Student Course Files include Allfiles.exe, a self-extracting executable file that contains all the files required for the labs and demonstrations. </a:t>
            </a:r>
          </a:p>
          <a:p>
            <a:pPr eaLnBrk="1" hangingPunct="1"/>
            <a:endParaRPr lang="en-US" dirty="0" smtClean="0"/>
          </a:p>
        </p:txBody>
      </p:sp>
      <p:sp>
        <p:nvSpPr>
          <p:cNvPr id="9" name="Rectangle 2"/>
          <p:cNvSpPr>
            <a:spLocks noGrp="1" noChangeArrowheads="1"/>
          </p:cNvSpPr>
          <p:nvPr>
            <p:ph type="hdr" sz="quarter"/>
          </p:nvPr>
        </p:nvSpPr>
        <p:spPr>
          <a:xfrm>
            <a:off x="0" y="238125"/>
            <a:ext cx="3038475" cy="347663"/>
          </a:xfrm>
        </p:spPr>
        <p:txBody>
          <a:bodyPr/>
          <a:lstStyle/>
          <a:p>
            <a:pPr>
              <a:defRPr/>
            </a:pPr>
            <a:r>
              <a:rPr lang="en-US" dirty="0" smtClean="0">
                <a:solidFill>
                  <a:schemeClr val="tx1"/>
                </a:solidFill>
              </a:rPr>
              <a:t>Module 0: Introduction</a:t>
            </a:r>
          </a:p>
        </p:txBody>
      </p:sp>
      <p:sp>
        <p:nvSpPr>
          <p:cNvPr id="10"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Slide Image Placeholder 1"/>
          <p:cNvSpPr>
            <a:spLocks noGrp="1" noRot="1" noChangeAspect="1" noTextEdit="1"/>
          </p:cNvSpPr>
          <p:nvPr>
            <p:ph type="sldImg"/>
          </p:nvPr>
        </p:nvSpPr>
        <p:spPr>
          <a:ln/>
        </p:spPr>
      </p:sp>
      <p:sp>
        <p:nvSpPr>
          <p:cNvPr id="27653" name="Notes Placeholder 2"/>
          <p:cNvSpPr>
            <a:spLocks noGrp="1"/>
          </p:cNvSpPr>
          <p:nvPr>
            <p:ph type="body" idx="1"/>
          </p:nvPr>
        </p:nvSpPr>
        <p:spPr>
          <a:xfrm>
            <a:off x="314325" y="2011680"/>
            <a:ext cx="6286500" cy="7016433"/>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eaLnBrk="1" hangingPunct="1">
              <a:spcAft>
                <a:spcPct val="0"/>
              </a:spcAft>
            </a:pPr>
            <a:r>
              <a:rPr lang="en-US" dirty="0">
                <a:solidFill>
                  <a:srgbClr val="000000"/>
                </a:solidFill>
                <a:latin typeface="Verdana" pitchFamily="34" charset="0"/>
                <a:cs typeface="Arial" charset="0"/>
              </a:rPr>
              <a:t>Explain how you intend for students to use the Course Handbook in the class and the Course Companion Content  outside the class.  </a:t>
            </a:r>
          </a:p>
          <a:p>
            <a:pPr lvl="0" eaLnBrk="1" hangingPunct="1">
              <a:spcAft>
                <a:spcPct val="0"/>
              </a:spcAft>
            </a:pPr>
            <a:endParaRPr lang="en-US" dirty="0">
              <a:solidFill>
                <a:srgbClr val="000000"/>
              </a:solidFill>
              <a:latin typeface="Verdana" pitchFamily="34" charset="0"/>
              <a:cs typeface="Arial" charset="0"/>
            </a:endParaRPr>
          </a:p>
          <a:p>
            <a:pPr lvl="1"/>
            <a:r>
              <a:rPr lang="en-US" dirty="0">
                <a:latin typeface="Verdana" pitchFamily="34" charset="0"/>
              </a:rPr>
              <a:t>Explain that during the lecture, the students can refer to the Course Handbook </a:t>
            </a:r>
            <a:r>
              <a:rPr lang="en-US" dirty="0" smtClean="0">
                <a:latin typeface="Verdana" pitchFamily="34" charset="0"/>
              </a:rPr>
              <a:t>because it </a:t>
            </a:r>
            <a:r>
              <a:rPr lang="en-US" dirty="0">
                <a:latin typeface="Verdana" pitchFamily="34" charset="0"/>
              </a:rPr>
              <a:t>contains all the critical technical information they need in a crisp, tightly-focused format, which is just right for effective in-class learning experience. Mention that this format will maintain the student’s undivided attention in the class.</a:t>
            </a:r>
          </a:p>
          <a:p>
            <a:pPr marL="457200" lvl="1" indent="0" eaLnBrk="1" hangingPunct="1">
              <a:spcAft>
                <a:spcPct val="0"/>
              </a:spcAft>
              <a:buClrTx/>
              <a:buFont typeface="Arial" charset="0"/>
              <a:buChar char="•"/>
            </a:pPr>
            <a:endParaRPr lang="en-US" dirty="0">
              <a:solidFill>
                <a:srgbClr val="000000"/>
              </a:solidFill>
              <a:latin typeface="Verdana" pitchFamily="34" charset="0"/>
              <a:cs typeface="Arial" charset="0"/>
            </a:endParaRPr>
          </a:p>
          <a:p>
            <a:pPr lvl="1"/>
            <a:r>
              <a:rPr lang="en-US" dirty="0">
                <a:latin typeface="Verdana" pitchFamily="34" charset="0"/>
              </a:rPr>
              <a:t>Mention that the  Course Companion content on the </a:t>
            </a:r>
            <a:r>
              <a:rPr lang="en-US" dirty="0">
                <a:latin typeface="Verdana" pitchFamily="34" charset="0"/>
                <a:hlinkClick r:id="rId3"/>
              </a:rPr>
              <a:t>http://www.microsoft.com/learning/companionmoc</a:t>
            </a:r>
            <a:r>
              <a:rPr lang="en-US" dirty="0">
                <a:latin typeface="Verdana" pitchFamily="34" charset="0"/>
              </a:rPr>
              <a:t> site supplementing the Course Handbook provides an opportunity for extended self-oriented learning beyond the classroom. </a:t>
            </a:r>
          </a:p>
          <a:p>
            <a:pPr lvl="1"/>
            <a:endParaRPr lang="en-US" dirty="0">
              <a:latin typeface="Verdana" pitchFamily="34" charset="0"/>
            </a:endParaRPr>
          </a:p>
        </p:txBody>
      </p:sp>
      <p:sp>
        <p:nvSpPr>
          <p:cNvPr id="27654" name="Slide Number Placeholder 5"/>
          <p:cNvSpPr>
            <a:spLocks noGrp="1"/>
          </p:cNvSpPr>
          <p:nvPr>
            <p:ph type="sldNum" sz="quarter" idx="5"/>
          </p:nvPr>
        </p:nvSpPr>
        <p:spPr/>
        <p:txBody>
          <a:bodyPr/>
          <a:lstStyle/>
          <a:p>
            <a:pPr>
              <a:defRPr/>
            </a:pPr>
            <a:fld id="{F1EF7C0D-CC2C-4EB0-B0A6-E186DDC3D145}" type="slidenum">
              <a:rPr lang="en-US" smtClean="0"/>
              <a:pPr>
                <a:defRPr/>
              </a:pPr>
              <a:t>5</a:t>
            </a:fld>
            <a:endParaRPr lang="en-US" smtClean="0"/>
          </a:p>
        </p:txBody>
      </p:sp>
      <p:sp>
        <p:nvSpPr>
          <p:cNvPr id="7" name="Rectangle 2"/>
          <p:cNvSpPr>
            <a:spLocks noGrp="1" noChangeArrowheads="1"/>
          </p:cNvSpPr>
          <p:nvPr>
            <p:ph type="hdr" sz="quarter"/>
          </p:nvPr>
        </p:nvSpPr>
        <p:spPr>
          <a:xfrm>
            <a:off x="0" y="238125"/>
            <a:ext cx="3038475" cy="347663"/>
          </a:xfrm>
        </p:spPr>
        <p:txBody>
          <a:bodyPr/>
          <a:lstStyle/>
          <a:p>
            <a:pPr>
              <a:defRPr/>
            </a:pPr>
            <a:r>
              <a:rPr lang="en-US" dirty="0" smtClean="0">
                <a:solidFill>
                  <a:schemeClr val="tx1"/>
                </a:solidFill>
              </a:rPr>
              <a:t>Module 0: Introduction</a:t>
            </a:r>
          </a:p>
        </p:txBody>
      </p:sp>
      <p:sp>
        <p:nvSpPr>
          <p:cNvPr id="8"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7"/>
          <p:cNvSpPr>
            <a:spLocks noGrp="1" noChangeArrowheads="1"/>
          </p:cNvSpPr>
          <p:nvPr>
            <p:ph type="sldNum" sz="quarter" idx="5"/>
          </p:nvPr>
        </p:nvSpPr>
        <p:spPr/>
        <p:txBody>
          <a:bodyPr/>
          <a:lstStyle/>
          <a:p>
            <a:pPr>
              <a:defRPr/>
            </a:pPr>
            <a:fld id="{1E509B88-1388-4ED6-B655-6375D20FF84D}" type="slidenum">
              <a:rPr lang="en-US" smtClean="0"/>
              <a:pPr>
                <a:defRPr/>
              </a:pPr>
              <a:t>6</a:t>
            </a:fld>
            <a:endParaRPr lang="en-US" dirty="0" smtClean="0"/>
          </a:p>
        </p:txBody>
      </p:sp>
      <p:sp>
        <p:nvSpPr>
          <p:cNvPr id="28677" name="Rectangle 2"/>
          <p:cNvSpPr>
            <a:spLocks noGrp="1" noRot="1" noChangeAspect="1" noChangeArrowheads="1" noTextEdit="1"/>
          </p:cNvSpPr>
          <p:nvPr>
            <p:ph type="sldImg"/>
          </p:nvPr>
        </p:nvSpPr>
        <p:spPr>
          <a:xfrm>
            <a:off x="4398963" y="100013"/>
            <a:ext cx="2452687" cy="1839912"/>
          </a:xfrm>
          <a:ln/>
        </p:spPr>
      </p:sp>
      <p:sp>
        <p:nvSpPr>
          <p:cNvPr id="6" name="Rectangle 2"/>
          <p:cNvSpPr>
            <a:spLocks noGrp="1" noChangeArrowheads="1"/>
          </p:cNvSpPr>
          <p:nvPr>
            <p:ph type="hdr" sz="quarter"/>
          </p:nvPr>
        </p:nvSpPr>
        <p:spPr>
          <a:xfrm>
            <a:off x="0" y="238125"/>
            <a:ext cx="3038475" cy="347663"/>
          </a:xfrm>
        </p:spPr>
        <p:txBody>
          <a:bodyPr/>
          <a:lstStyle/>
          <a:p>
            <a:pPr>
              <a:defRPr/>
            </a:pPr>
            <a:r>
              <a:rPr lang="en-US" dirty="0" smtClean="0">
                <a:solidFill>
                  <a:schemeClr val="tx1"/>
                </a:solidFill>
              </a:rPr>
              <a:t>Module 0: Introduction</a:t>
            </a:r>
          </a:p>
        </p:txBody>
      </p:sp>
      <p:sp>
        <p:nvSpPr>
          <p:cNvPr id="9"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7"/>
          <p:cNvSpPr>
            <a:spLocks noGrp="1" noChangeArrowheads="1"/>
          </p:cNvSpPr>
          <p:nvPr>
            <p:ph type="sldNum" sz="quarter" idx="5"/>
          </p:nvPr>
        </p:nvSpPr>
        <p:spPr/>
        <p:txBody>
          <a:bodyPr/>
          <a:lstStyle/>
          <a:p>
            <a:pPr>
              <a:defRPr/>
            </a:pPr>
            <a:fld id="{C5519412-4F04-468E-B8F1-B6625BEE6DDC}" type="slidenum">
              <a:rPr lang="en-US" smtClean="0"/>
              <a:pPr>
                <a:defRPr/>
              </a:pPr>
              <a:t>7</a:t>
            </a:fld>
            <a:endParaRPr lang="en-US" dirty="0" smtClean="0"/>
          </a:p>
        </p:txBody>
      </p:sp>
      <p:sp>
        <p:nvSpPr>
          <p:cNvPr id="31749" name="Rectangle 2"/>
          <p:cNvSpPr>
            <a:spLocks noGrp="1" noRot="1" noChangeAspect="1" noChangeArrowheads="1" noTextEdit="1"/>
          </p:cNvSpPr>
          <p:nvPr>
            <p:ph type="sldImg"/>
          </p:nvPr>
        </p:nvSpPr>
        <p:spPr>
          <a:ln/>
        </p:spPr>
      </p:sp>
      <p:sp>
        <p:nvSpPr>
          <p:cNvPr id="31750" name="Notes Placeholder 6"/>
          <p:cNvSpPr>
            <a:spLocks noGrp="1"/>
          </p:cNvSpPr>
          <p:nvPr/>
        </p:nvSpPr>
        <p:spPr bwMode="auto">
          <a:xfrm>
            <a:off x="314325" y="795338"/>
            <a:ext cx="6286500" cy="8232775"/>
          </a:xfrm>
          <a:prstGeom prst="rect">
            <a:avLst/>
          </a:prstGeom>
          <a:noFill/>
          <a:ln w="9525">
            <a:noFill/>
            <a:miter lim="800000"/>
            <a:headEnd/>
            <a:tailEnd/>
          </a:ln>
        </p:spPr>
        <p:txBody>
          <a:bodyPr/>
          <a:lstStyle/>
          <a:p>
            <a:pPr algn="ctr" eaLnBrk="0" hangingPunct="0">
              <a:spcAft>
                <a:spcPct val="60000"/>
              </a:spcAft>
            </a:pPr>
            <a:endParaRPr lang="en-US" sz="1000" b="0" dirty="0"/>
          </a:p>
        </p:txBody>
      </p:sp>
      <p:sp>
        <p:nvSpPr>
          <p:cNvPr id="31751" name="Rectangle 4"/>
          <p:cNvSpPr txBox="1">
            <a:spLocks noChangeArrowheads="1"/>
          </p:cNvSpPr>
          <p:nvPr/>
        </p:nvSpPr>
        <p:spPr bwMode="auto">
          <a:xfrm>
            <a:off x="361950" y="2152650"/>
            <a:ext cx="6286500" cy="3151188"/>
          </a:xfrm>
          <a:prstGeom prst="rect">
            <a:avLst/>
          </a:prstGeom>
          <a:noFill/>
          <a:ln w="9525">
            <a:noFill/>
            <a:miter lim="800000"/>
            <a:headEnd/>
            <a:tailEnd/>
          </a:ln>
        </p:spPr>
        <p:txBody>
          <a:bodyPr/>
          <a:lstStyle/>
          <a:p>
            <a:pPr eaLnBrk="0" hangingPunct="0">
              <a:spcAft>
                <a:spcPct val="60000"/>
              </a:spcAft>
            </a:pPr>
            <a:r>
              <a:rPr lang="en-US" sz="1000" b="0" dirty="0"/>
              <a:t>Describe the audience and the prerequisites for this course. This is an opportunity for you to identify students who may not have the appropriate background or experience to attend this course.</a:t>
            </a:r>
          </a:p>
          <a:p>
            <a:pPr eaLnBrk="0" hangingPunct="0">
              <a:spcAft>
                <a:spcPct val="60000"/>
              </a:spcAft>
            </a:pPr>
            <a:r>
              <a:rPr lang="en-US" sz="1000" b="0" dirty="0"/>
              <a:t>Describe the course objectives.</a:t>
            </a:r>
          </a:p>
        </p:txBody>
      </p:sp>
      <p:sp>
        <p:nvSpPr>
          <p:cNvPr id="8" name="Rectangle 2"/>
          <p:cNvSpPr>
            <a:spLocks noGrp="1" noChangeArrowheads="1"/>
          </p:cNvSpPr>
          <p:nvPr>
            <p:ph type="hdr" sz="quarter"/>
          </p:nvPr>
        </p:nvSpPr>
        <p:spPr>
          <a:xfrm>
            <a:off x="0" y="238125"/>
            <a:ext cx="3038475" cy="347663"/>
          </a:xfrm>
        </p:spPr>
        <p:txBody>
          <a:bodyPr/>
          <a:lstStyle/>
          <a:p>
            <a:pPr>
              <a:defRPr/>
            </a:pPr>
            <a:r>
              <a:rPr lang="en-US" dirty="0" smtClean="0">
                <a:solidFill>
                  <a:schemeClr val="tx1"/>
                </a:solidFill>
              </a:rPr>
              <a:t>Module 0: Introduction</a:t>
            </a:r>
          </a:p>
        </p:txBody>
      </p:sp>
      <p:sp>
        <p:nvSpPr>
          <p:cNvPr id="9"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7"/>
          <p:cNvSpPr>
            <a:spLocks noGrp="1" noChangeArrowheads="1"/>
          </p:cNvSpPr>
          <p:nvPr>
            <p:ph type="sldNum" sz="quarter" idx="5"/>
          </p:nvPr>
        </p:nvSpPr>
        <p:spPr/>
        <p:txBody>
          <a:bodyPr/>
          <a:lstStyle/>
          <a:p>
            <a:pPr>
              <a:defRPr/>
            </a:pPr>
            <a:fld id="{A0E36465-69C9-4380-B67A-93A1DA80C370}" type="slidenum">
              <a:rPr lang="en-US" smtClean="0"/>
              <a:pPr>
                <a:defRPr/>
              </a:pPr>
              <a:t>8</a:t>
            </a:fld>
            <a:endParaRPr lang="en-US" smtClean="0"/>
          </a:p>
        </p:txBody>
      </p:sp>
      <p:sp>
        <p:nvSpPr>
          <p:cNvPr id="29701" name="Rectangle 2"/>
          <p:cNvSpPr>
            <a:spLocks noGrp="1" noRot="1" noChangeAspect="1" noChangeArrowheads="1" noTextEdit="1"/>
          </p:cNvSpPr>
          <p:nvPr>
            <p:ph type="sldImg"/>
          </p:nvPr>
        </p:nvSpPr>
        <p:spPr>
          <a:ln/>
        </p:spPr>
      </p:sp>
      <p:sp>
        <p:nvSpPr>
          <p:cNvPr id="29702" name="Rectangle 4"/>
          <p:cNvSpPr>
            <a:spLocks noChangeArrowheads="1"/>
          </p:cNvSpPr>
          <p:nvPr/>
        </p:nvSpPr>
        <p:spPr bwMode="auto">
          <a:xfrm>
            <a:off x="495300" y="2309813"/>
            <a:ext cx="5861050" cy="51196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lIns="182880" rIns="182880"/>
          <a:lstStyle/>
          <a:p>
            <a:pPr eaLnBrk="0" hangingPunct="0"/>
            <a:r>
              <a:rPr lang="en-US" sz="1000" b="0" dirty="0"/>
              <a:t>Explain the Microsoft Learning program and present the list of additional recommended courses.</a:t>
            </a:r>
          </a:p>
          <a:p>
            <a:pPr eaLnBrk="0" hangingPunct="0"/>
            <a:endParaRPr lang="en-US" sz="1000" b="0" dirty="0"/>
          </a:p>
          <a:p>
            <a:pPr eaLnBrk="0" hangingPunct="0"/>
            <a:r>
              <a:rPr lang="en-US" sz="1000" b="0" dirty="0"/>
              <a:t>Refer students to the Microsoft Learning </a:t>
            </a:r>
            <a:r>
              <a:rPr lang="en-US" sz="1000" b="0" dirty="0" smtClean="0"/>
              <a:t>webpage at</a:t>
            </a:r>
            <a:endParaRPr lang="en-US" sz="1000" b="0" dirty="0"/>
          </a:p>
          <a:p>
            <a:pPr eaLnBrk="0" hangingPunct="0"/>
            <a:r>
              <a:rPr lang="en-US" sz="1000" b="0" dirty="0"/>
              <a:t>http://www.microsoft.com/learning/ for information about curriculum paths</a:t>
            </a:r>
          </a:p>
          <a:p>
            <a:pPr eaLnBrk="0" hangingPunct="0"/>
            <a:endParaRPr lang="en-US" sz="1000" b="0" dirty="0"/>
          </a:p>
        </p:txBody>
      </p:sp>
      <p:sp>
        <p:nvSpPr>
          <p:cNvPr id="7" name="Rectangle 2"/>
          <p:cNvSpPr>
            <a:spLocks noGrp="1" noChangeArrowheads="1"/>
          </p:cNvSpPr>
          <p:nvPr>
            <p:ph type="hdr" sz="quarter"/>
          </p:nvPr>
        </p:nvSpPr>
        <p:spPr>
          <a:xfrm>
            <a:off x="0" y="238125"/>
            <a:ext cx="3038475" cy="347663"/>
          </a:xfrm>
        </p:spPr>
        <p:txBody>
          <a:bodyPr/>
          <a:lstStyle/>
          <a:p>
            <a:pPr>
              <a:defRPr/>
            </a:pPr>
            <a:r>
              <a:rPr lang="en-US" dirty="0" smtClean="0">
                <a:solidFill>
                  <a:schemeClr val="tx1"/>
                </a:solidFill>
              </a:rPr>
              <a:t>Module 0: Introduction</a:t>
            </a:r>
          </a:p>
        </p:txBody>
      </p:sp>
      <p:sp>
        <p:nvSpPr>
          <p:cNvPr id="8"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7"/>
          <p:cNvSpPr>
            <a:spLocks noGrp="1" noChangeArrowheads="1"/>
          </p:cNvSpPr>
          <p:nvPr>
            <p:ph type="sldNum" sz="quarter" idx="5"/>
          </p:nvPr>
        </p:nvSpPr>
        <p:spPr/>
        <p:txBody>
          <a:bodyPr/>
          <a:lstStyle/>
          <a:p>
            <a:pPr>
              <a:defRPr/>
            </a:pPr>
            <a:fld id="{E0E2A690-BB90-49A5-9481-FDBB01A80011}" type="slidenum">
              <a:rPr lang="en-US" smtClean="0"/>
              <a:pPr>
                <a:defRPr/>
              </a:pPr>
              <a:t>9</a:t>
            </a:fld>
            <a:endParaRPr lang="en-US" smtClean="0"/>
          </a:p>
        </p:txBody>
      </p:sp>
      <p:sp>
        <p:nvSpPr>
          <p:cNvPr id="30725" name="Rectangle 2"/>
          <p:cNvSpPr>
            <a:spLocks noGrp="1" noRot="1" noChangeAspect="1" noChangeArrowheads="1" noTextEdit="1"/>
          </p:cNvSpPr>
          <p:nvPr>
            <p:ph type="sldImg"/>
          </p:nvPr>
        </p:nvSpPr>
        <p:spPr>
          <a:ln/>
        </p:spPr>
      </p:sp>
      <p:sp>
        <p:nvSpPr>
          <p:cNvPr id="30726" name="Rectangle 4"/>
          <p:cNvSpPr>
            <a:spLocks noChangeArrowheads="1"/>
          </p:cNvSpPr>
          <p:nvPr/>
        </p:nvSpPr>
        <p:spPr bwMode="auto">
          <a:xfrm>
            <a:off x="438150" y="2243138"/>
            <a:ext cx="5861050" cy="51196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lIns="182880" rIns="182880"/>
          <a:lstStyle/>
          <a:p>
            <a:pPr eaLnBrk="0" hangingPunct="0"/>
            <a:r>
              <a:rPr lang="en-US" sz="1000" b="0" dirty="0"/>
              <a:t>Inform students about the Microsoft Certified Professional (MCP) program, any certification exams that are related to this course, and the various certification options.</a:t>
            </a:r>
          </a:p>
          <a:p>
            <a:pPr eaLnBrk="0" hangingPunct="0"/>
            <a:endParaRPr lang="en-US" sz="1000" b="0" dirty="0"/>
          </a:p>
        </p:txBody>
      </p:sp>
      <p:sp>
        <p:nvSpPr>
          <p:cNvPr id="7" name="Rectangle 2"/>
          <p:cNvSpPr>
            <a:spLocks noGrp="1" noChangeArrowheads="1"/>
          </p:cNvSpPr>
          <p:nvPr>
            <p:ph type="hdr" sz="quarter"/>
          </p:nvPr>
        </p:nvSpPr>
        <p:spPr>
          <a:xfrm>
            <a:off x="0" y="238125"/>
            <a:ext cx="3038475" cy="347663"/>
          </a:xfrm>
        </p:spPr>
        <p:txBody>
          <a:bodyPr/>
          <a:lstStyle/>
          <a:p>
            <a:pPr>
              <a:defRPr/>
            </a:pPr>
            <a:r>
              <a:rPr lang="en-US" dirty="0" smtClean="0">
                <a:solidFill>
                  <a:schemeClr val="tx1"/>
                </a:solidFill>
              </a:rPr>
              <a:t>Module 0: Introduction</a:t>
            </a:r>
          </a:p>
        </p:txBody>
      </p:sp>
      <p:sp>
        <p:nvSpPr>
          <p:cNvPr id="8" name="Rectangle 3"/>
          <p:cNvSpPr>
            <a:spLocks noGrp="1" noChangeArrowheads="1"/>
          </p:cNvSpPr>
          <p:nvPr>
            <p:ph type="dt" sz="quarter" idx="1"/>
          </p:nvPr>
        </p:nvSpPr>
        <p:spPr>
          <a:xfrm>
            <a:off x="0" y="0"/>
            <a:ext cx="3038475" cy="222250"/>
          </a:xfrm>
        </p:spPr>
        <p:txBody>
          <a:bodyPr/>
          <a:lstStyle/>
          <a:p>
            <a:pPr>
              <a:defRPr/>
            </a:pPr>
            <a:r>
              <a:rPr lang="en-US" dirty="0" smtClean="0"/>
              <a:t>Course 6433A</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bckgrd_3.jpg"/>
          <p:cNvPicPr>
            <a:picLocks noChangeAspect="1"/>
          </p:cNvPicPr>
          <p:nvPr/>
        </p:nvPicPr>
        <p:blipFill>
          <a:blip r:embed="rId2" cstate="print"/>
          <a:srcRect/>
          <a:stretch>
            <a:fillRect/>
          </a:stretch>
        </p:blipFill>
        <p:spPr bwMode="auto">
          <a:xfrm>
            <a:off x="-182563" y="0"/>
            <a:ext cx="9326563" cy="6858000"/>
          </a:xfrm>
          <a:prstGeom prst="rect">
            <a:avLst/>
          </a:prstGeom>
          <a:noFill/>
          <a:ln w="9525">
            <a:noFill/>
            <a:miter lim="800000"/>
            <a:headEnd/>
            <a:tailEnd/>
          </a:ln>
        </p:spPr>
      </p:pic>
      <p:sp>
        <p:nvSpPr>
          <p:cNvPr id="726019" name="Rectangle 3"/>
          <p:cNvSpPr>
            <a:spLocks noGrp="1" noChangeArrowheads="1"/>
          </p:cNvSpPr>
          <p:nvPr>
            <p:ph type="ctrTitle" sz="quarter"/>
          </p:nvPr>
        </p:nvSpPr>
        <p:spPr>
          <a:xfrm>
            <a:off x="0" y="804863"/>
            <a:ext cx="7527925" cy="2073275"/>
          </a:xfrm>
          <a:ln algn="ctr"/>
        </p:spPr>
        <p:txBody>
          <a:bodyPr tIns="0" rIns="0" bIns="0">
            <a:spAutoFit/>
          </a:bodyPr>
          <a:lstStyle>
            <a:lvl1pPr algn="r">
              <a:spcBef>
                <a:spcPct val="60000"/>
              </a:spcBef>
              <a:buClr>
                <a:schemeClr val="hlink"/>
              </a:buClr>
              <a:buSzPct val="90000"/>
              <a:buFontTx/>
              <a:buNone/>
              <a:defRPr sz="8000">
                <a:latin typeface="Segoe Light" pitchFamily="34" charset="0"/>
              </a:defRPr>
            </a:lvl1pPr>
          </a:lstStyle>
          <a:p>
            <a:r>
              <a:rPr lang="en-US" smtClean="0"/>
              <a:t>Click to edit Master title style</a:t>
            </a:r>
            <a:endParaRPr lang="en-US"/>
          </a:p>
        </p:txBody>
      </p:sp>
      <p:sp>
        <p:nvSpPr>
          <p:cNvPr id="726020" name="Rectangle 4"/>
          <p:cNvSpPr>
            <a:spLocks noGrp="1" noChangeArrowheads="1"/>
          </p:cNvSpPr>
          <p:nvPr>
            <p:ph type="subTitle" sz="quarter" idx="1"/>
          </p:nvPr>
        </p:nvSpPr>
        <p:spPr>
          <a:xfrm>
            <a:off x="3448050" y="2720975"/>
            <a:ext cx="4152900" cy="1030288"/>
          </a:xfrm>
        </p:spPr>
        <p:txBody>
          <a:bodyPr lIns="91440" tIns="45720" rIns="91440" bIns="45720"/>
          <a:lstStyle>
            <a:lvl1pPr marL="0" indent="0" algn="r">
              <a:lnSpc>
                <a:spcPct val="95000"/>
              </a:lnSpc>
              <a:spcBef>
                <a:spcPct val="60000"/>
              </a:spcBef>
              <a:buFontTx/>
              <a:buNone/>
              <a:defRPr sz="2600">
                <a:latin typeface="Segoe Semibold" pitchFamily="34" charset="0"/>
              </a:defRPr>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bckgrd_2.jpg"/>
          <p:cNvPicPr>
            <a:picLocks noChangeAspect="1"/>
          </p:cNvPicPr>
          <p:nvPr/>
        </p:nvPicPr>
        <p:blipFill>
          <a:blip r:embed="rId13" cstate="print"/>
          <a:srcRect/>
          <a:stretch>
            <a:fillRect/>
          </a:stretch>
        </p:blipFill>
        <p:spPr bwMode="auto">
          <a:xfrm>
            <a:off x="0" y="6529388"/>
            <a:ext cx="9144000" cy="328612"/>
          </a:xfrm>
          <a:prstGeom prst="rect">
            <a:avLst/>
          </a:prstGeom>
          <a:noFill/>
          <a:ln w="9525">
            <a:noFill/>
            <a:miter lim="800000"/>
            <a:headEnd/>
            <a:tailEnd/>
          </a:ln>
        </p:spPr>
      </p:pic>
      <p:pic>
        <p:nvPicPr>
          <p:cNvPr id="1027" name="Picture 6" descr="bckgrd_1.jpg"/>
          <p:cNvPicPr>
            <a:picLocks noChangeAspect="1"/>
          </p:cNvPicPr>
          <p:nvPr/>
        </p:nvPicPr>
        <p:blipFill>
          <a:blip r:embed="rId14" cstate="print"/>
          <a:srcRect/>
          <a:stretch>
            <a:fillRect/>
          </a:stretch>
        </p:blipFill>
        <p:spPr bwMode="auto">
          <a:xfrm>
            <a:off x="0" y="0"/>
            <a:ext cx="9144000" cy="701675"/>
          </a:xfrm>
          <a:prstGeom prst="rect">
            <a:avLst/>
          </a:prstGeom>
          <a:noFill/>
          <a:ln w="9525">
            <a:noFill/>
            <a:miter lim="800000"/>
            <a:headEnd/>
            <a:tailEnd/>
          </a:ln>
        </p:spPr>
      </p:pic>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p>
            <a:pPr lvl="0"/>
            <a:r>
              <a:rPr lang="en-US" smtClean="0"/>
              <a:t>Slide Title</a:t>
            </a:r>
          </a:p>
        </p:txBody>
      </p:sp>
      <p:sp>
        <p:nvSpPr>
          <p:cNvPr id="1030" name="Rectangle 5"/>
          <p:cNvSpPr>
            <a:spLocks noGrp="1" noChangeArrowheads="1"/>
          </p:cNvSpPr>
          <p:nvPr>
            <p:ph type="body" idx="1"/>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91"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timing>
    <p:tnLst>
      <p:par>
        <p:cTn id="1" dur="indefinite" restart="never" nodeType="tmRoot"/>
      </p:par>
    </p:tnLst>
  </p:timing>
  <p:txStyles>
    <p:titleStyle>
      <a:lvl1pPr algn="l" rtl="0" eaLnBrk="0" fontAlgn="base" hangingPunct="0">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0" fontAlgn="base" hangingPunct="0">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0" fontAlgn="base" hangingPunct="0">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0" fontAlgn="base" hangingPunct="0">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0" fontAlgn="base" hangingPunct="0">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0" fontAlgn="base" hangingPunct="0">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0" fontAlgn="base" hangingPunct="0">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0" fontAlgn="base" hangingPunct="0">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0" fontAlgn="base" hangingPunct="0">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0" fontAlgn="base" hangingPunct="0">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8.jpe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0" y="1841500"/>
            <a:ext cx="7527925" cy="1036638"/>
          </a:xfrm>
          <a:ln/>
        </p:spPr>
        <p:txBody>
          <a:bodyPr/>
          <a:lstStyle/>
          <a:p>
            <a:pPr eaLnBrk="1" hangingPunct="1"/>
            <a:r>
              <a:rPr lang="en-US" dirty="0" smtClean="0"/>
              <a:t>6433A</a:t>
            </a:r>
          </a:p>
        </p:txBody>
      </p:sp>
      <p:sp>
        <p:nvSpPr>
          <p:cNvPr id="3075" name="Rectangle 5"/>
          <p:cNvSpPr>
            <a:spLocks noGrp="1" noChangeArrowheads="1"/>
          </p:cNvSpPr>
          <p:nvPr>
            <p:ph type="subTitle" idx="1"/>
          </p:nvPr>
        </p:nvSpPr>
        <p:spPr/>
        <p:txBody>
          <a:bodyPr/>
          <a:lstStyle/>
          <a:p>
            <a:pPr eaLnBrk="1" hangingPunct="1"/>
            <a:r>
              <a:rPr lang="en-US" dirty="0" smtClean="0"/>
              <a:t>Planning and Implementing Windows Server® 2008</a:t>
            </a:r>
            <a:endParaRPr lang="en-US" sz="900" baseline="100000" dirty="0" smtClean="0">
              <a:latin typeface="Verdana"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dirty="0" smtClean="0"/>
              <a:t>Course Outline</a:t>
            </a:r>
          </a:p>
        </p:txBody>
      </p:sp>
      <p:sp>
        <p:nvSpPr>
          <p:cNvPr id="13315" name="Rectangle 3"/>
          <p:cNvSpPr>
            <a:spLocks noGrp="1" noChangeArrowheads="1"/>
          </p:cNvSpPr>
          <p:nvPr>
            <p:ph type="body" idx="1"/>
          </p:nvPr>
        </p:nvSpPr>
        <p:spPr/>
        <p:txBody>
          <a:bodyPr/>
          <a:lstStyle/>
          <a:p>
            <a:pPr eaLnBrk="1" hangingPunct="1"/>
            <a:r>
              <a:rPr lang="en-US" dirty="0" smtClean="0"/>
              <a:t>Module 1: </a:t>
            </a:r>
            <a:r>
              <a:rPr lang="en-US" dirty="0"/>
              <a:t>Planning Server Deployment and </a:t>
            </a:r>
            <a:r>
              <a:rPr lang="en-US" dirty="0" smtClean="0"/>
              <a:t>Upgrade</a:t>
            </a:r>
          </a:p>
          <a:p>
            <a:pPr eaLnBrk="1" hangingPunct="1"/>
            <a:r>
              <a:rPr lang="en-US" dirty="0" smtClean="0"/>
              <a:t>Module 2: </a:t>
            </a:r>
            <a:r>
              <a:rPr lang="en-US" dirty="0"/>
              <a:t>Planning Server Management and Delegated </a:t>
            </a:r>
            <a:br>
              <a:rPr lang="en-US" dirty="0"/>
            </a:br>
            <a:r>
              <a:rPr lang="en-US" dirty="0" smtClean="0"/>
              <a:t>Administration</a:t>
            </a:r>
          </a:p>
          <a:p>
            <a:pPr eaLnBrk="1" hangingPunct="1"/>
            <a:r>
              <a:rPr lang="en-US" dirty="0" smtClean="0"/>
              <a:t>Module 3: </a:t>
            </a:r>
            <a:r>
              <a:rPr lang="en-US" dirty="0"/>
              <a:t>Planning Network Addressing and Name Resolution</a:t>
            </a:r>
            <a:endParaRPr lang="en-US" dirty="0" smtClean="0"/>
          </a:p>
          <a:p>
            <a:pPr eaLnBrk="1" hangingPunct="1"/>
            <a:r>
              <a:rPr lang="en-US" dirty="0" smtClean="0"/>
              <a:t>Module 4: </a:t>
            </a:r>
            <a:r>
              <a:rPr lang="en-US" dirty="0"/>
              <a:t>Planning </a:t>
            </a:r>
            <a:r>
              <a:rPr lang="en-US" dirty="0" smtClean="0"/>
              <a:t>and Provisioning Active </a:t>
            </a:r>
            <a:r>
              <a:rPr lang="en-US" dirty="0"/>
              <a:t>Directory Domain S</a:t>
            </a:r>
            <a:r>
              <a:rPr lang="en-US" dirty="0" smtClean="0"/>
              <a:t>ervices</a:t>
            </a:r>
          </a:p>
          <a:p>
            <a:pPr eaLnBrk="1" hangingPunct="1"/>
            <a:r>
              <a:rPr lang="en-US" dirty="0" smtClean="0"/>
              <a:t>Module 5: </a:t>
            </a:r>
            <a:r>
              <a:rPr lang="en-US" dirty="0"/>
              <a:t>Planning Group Policy Strategy</a:t>
            </a:r>
          </a:p>
          <a:p>
            <a:pPr eaLnBrk="1" hangingPunct="1"/>
            <a:r>
              <a:rPr lang="en-US" dirty="0" smtClean="0"/>
              <a:t>Module 6: </a:t>
            </a:r>
            <a:r>
              <a:rPr lang="en-US" dirty="0"/>
              <a:t>Planning Active Directory Certificate Services</a:t>
            </a:r>
          </a:p>
          <a:p>
            <a:pPr eaLnBrk="1" hangingPunct="1"/>
            <a:r>
              <a:rPr lang="en-US" dirty="0" smtClean="0"/>
              <a:t>Module 7: </a:t>
            </a:r>
            <a:r>
              <a:rPr lang="en-US" dirty="0"/>
              <a:t>Planning and Provisioning Application Servers</a:t>
            </a:r>
            <a:endParaRPr lang="en-US" dirty="0" smtClean="0">
              <a:solidFill>
                <a:srgbClr val="FF00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smtClean="0"/>
              <a:t>Course Outline </a:t>
            </a:r>
            <a:r>
              <a:rPr lang="en-US" i="1" dirty="0" smtClean="0"/>
              <a:t>(continued)</a:t>
            </a:r>
          </a:p>
        </p:txBody>
      </p:sp>
      <p:sp>
        <p:nvSpPr>
          <p:cNvPr id="14339" name="Rectangle 3"/>
          <p:cNvSpPr>
            <a:spLocks noGrp="1" noChangeArrowheads="1"/>
          </p:cNvSpPr>
          <p:nvPr>
            <p:ph type="body" idx="1"/>
          </p:nvPr>
        </p:nvSpPr>
        <p:spPr>
          <a:xfrm>
            <a:off x="515938" y="1006475"/>
            <a:ext cx="7751762" cy="4386262"/>
          </a:xfrm>
        </p:spPr>
        <p:txBody>
          <a:bodyPr/>
          <a:lstStyle/>
          <a:p>
            <a:pPr eaLnBrk="1" hangingPunct="1"/>
            <a:r>
              <a:rPr lang="en-US" dirty="0" smtClean="0"/>
              <a:t>Module 8: </a:t>
            </a:r>
            <a:r>
              <a:rPr lang="en-US" dirty="0"/>
              <a:t>Planning File and Print Services</a:t>
            </a:r>
            <a:endParaRPr lang="en-US" dirty="0" smtClean="0"/>
          </a:p>
          <a:p>
            <a:pPr eaLnBrk="1" hangingPunct="1"/>
            <a:r>
              <a:rPr lang="en-US" dirty="0" smtClean="0"/>
              <a:t>Module 9: </a:t>
            </a:r>
            <a:r>
              <a:rPr lang="en-US" dirty="0"/>
              <a:t>Planning Network Access </a:t>
            </a:r>
            <a:endParaRPr lang="en-US" dirty="0" smtClean="0"/>
          </a:p>
          <a:p>
            <a:pPr eaLnBrk="1" hangingPunct="1"/>
            <a:r>
              <a:rPr lang="en-US" dirty="0" smtClean="0"/>
              <a:t>Module 10</a:t>
            </a:r>
            <a:r>
              <a:rPr lang="en-US" dirty="0"/>
              <a:t>: Provisioning Data and Storage</a:t>
            </a:r>
            <a:endParaRPr lang="en-US" dirty="0" smtClean="0"/>
          </a:p>
          <a:p>
            <a:r>
              <a:rPr lang="en-US" dirty="0" smtClean="0"/>
              <a:t>Module </a:t>
            </a:r>
            <a:r>
              <a:rPr lang="en-US" dirty="0"/>
              <a:t>11</a:t>
            </a:r>
            <a:r>
              <a:rPr lang="en-US" dirty="0" smtClean="0"/>
              <a:t>: Planning </a:t>
            </a:r>
            <a:r>
              <a:rPr lang="en-US" dirty="0"/>
              <a:t>Update Deployment</a:t>
            </a:r>
          </a:p>
          <a:p>
            <a:r>
              <a:rPr lang="en-US" dirty="0" smtClean="0"/>
              <a:t>Module 12: </a:t>
            </a:r>
            <a:r>
              <a:rPr lang="en-US" dirty="0"/>
              <a:t>Planning High </a:t>
            </a:r>
            <a:r>
              <a:rPr lang="en-US" dirty="0" smtClean="0"/>
              <a:t>Availability</a:t>
            </a:r>
          </a:p>
          <a:p>
            <a:r>
              <a:rPr lang="en-US" dirty="0" smtClean="0"/>
              <a:t>Module 13: Planning Performance and </a:t>
            </a:r>
            <a:r>
              <a:rPr lang="en-US" dirty="0"/>
              <a:t>Event </a:t>
            </a:r>
            <a:r>
              <a:rPr lang="en-US" dirty="0" smtClean="0"/>
              <a:t>Monitoring</a:t>
            </a:r>
          </a:p>
          <a:p>
            <a:r>
              <a:rPr lang="en-US" dirty="0" smtClean="0"/>
              <a:t>Module 14: </a:t>
            </a:r>
            <a:r>
              <a:rPr lang="en-US" dirty="0"/>
              <a:t>Enterprise Backup and Recovery</a:t>
            </a:r>
            <a:endParaRPr lang="en-US"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60375" y="0"/>
            <a:ext cx="6831013" cy="741363"/>
          </a:xfrm>
        </p:spPr>
        <p:txBody>
          <a:bodyPr/>
          <a:lstStyle/>
          <a:p>
            <a:pPr eaLnBrk="1" hangingPunct="1"/>
            <a:r>
              <a:rPr lang="en-US" dirty="0" smtClean="0"/>
              <a:t>Introduction to </a:t>
            </a:r>
            <a:r>
              <a:rPr lang="en-US" dirty="0" err="1" smtClean="0"/>
              <a:t>Contoso</a:t>
            </a:r>
            <a:r>
              <a:rPr lang="en-US" dirty="0" smtClean="0"/>
              <a:t>, Ltd.</a:t>
            </a:r>
          </a:p>
        </p:txBody>
      </p:sp>
      <p:sp>
        <p:nvSpPr>
          <p:cNvPr id="15363" name="Rectangle 3"/>
          <p:cNvSpPr>
            <a:spLocks noGrp="1" noChangeArrowheads="1"/>
          </p:cNvSpPr>
          <p:nvPr>
            <p:ph type="body" idx="1"/>
          </p:nvPr>
        </p:nvSpPr>
        <p:spPr>
          <a:xfrm>
            <a:off x="458788" y="3463925"/>
            <a:ext cx="7751762" cy="1914525"/>
          </a:xfrm>
        </p:spPr>
        <p:txBody>
          <a:bodyPr/>
          <a:lstStyle/>
          <a:p>
            <a:pPr eaLnBrk="1" hangingPunct="1"/>
            <a:r>
              <a:rPr lang="en-US" dirty="0" smtClean="0"/>
              <a:t>In the labs throughout this course, you will work for </a:t>
            </a:r>
            <a:r>
              <a:rPr lang="en-US" dirty="0" err="1" smtClean="0"/>
              <a:t>Contoso</a:t>
            </a:r>
            <a:r>
              <a:rPr lang="en-US" dirty="0" smtClean="0"/>
              <a:t>, Ltd.</a:t>
            </a:r>
          </a:p>
          <a:p>
            <a:pPr eaLnBrk="1" hangingPunct="1"/>
            <a:r>
              <a:rPr lang="en-US" dirty="0" smtClean="0"/>
              <a:t>As you complete the labs, you will implement and configure various infrastructure and domain services used to support network clients.</a:t>
            </a:r>
          </a:p>
          <a:p>
            <a:pPr eaLnBrk="1" hangingPunct="1"/>
            <a:endParaRPr lang="en-US" dirty="0" smtClean="0"/>
          </a:p>
        </p:txBody>
      </p:sp>
      <p:sp>
        <p:nvSpPr>
          <p:cNvPr id="10" name="WordArt 10"/>
          <p:cNvSpPr>
            <a:spLocks noChangeArrowheads="1" noChangeShapeType="1" noTextEdit="1"/>
          </p:cNvSpPr>
          <p:nvPr/>
        </p:nvSpPr>
        <p:spPr bwMode="auto">
          <a:xfrm>
            <a:off x="2571750" y="1966913"/>
            <a:ext cx="3314700" cy="638175"/>
          </a:xfrm>
          <a:prstGeom prst="rect">
            <a:avLst/>
          </a:prstGeom>
        </p:spPr>
        <p:txBody>
          <a:bodyPr wrap="none" fromWordArt="1">
            <a:prstTxWarp prst="textPlain">
              <a:avLst>
                <a:gd name="adj" fmla="val 50000"/>
              </a:avLst>
            </a:prstTxWarp>
          </a:bodyPr>
          <a:lstStyle/>
          <a:p>
            <a:pPr algn="ctr"/>
            <a:r>
              <a:rPr lang="en-US" sz="3600" kern="10" dirty="0" err="1">
                <a:ln w="12700">
                  <a:solidFill>
                    <a:srgbClr val="3333CC"/>
                  </a:solidFill>
                  <a:round/>
                  <a:headEnd/>
                  <a:tailEnd/>
                </a:ln>
                <a:solidFill>
                  <a:srgbClr val="B2B2B2">
                    <a:alpha val="50195"/>
                  </a:srgbClr>
                </a:solidFill>
                <a:effectLst>
                  <a:outerShdw dist="45791" dir="2021404" algn="ctr" rotWithShape="0">
                    <a:srgbClr val="9999FF"/>
                  </a:outerShdw>
                </a:effectLst>
                <a:latin typeface="Arial Black"/>
              </a:rPr>
              <a:t>Contoso</a:t>
            </a:r>
            <a:r>
              <a:rPr lang="en-US" sz="3600" kern="10" dirty="0">
                <a:ln w="12700">
                  <a:solidFill>
                    <a:srgbClr val="3333CC"/>
                  </a:solidFill>
                  <a:round/>
                  <a:headEnd/>
                  <a:tailEnd/>
                </a:ln>
                <a:solidFill>
                  <a:srgbClr val="B2B2B2">
                    <a:alpha val="50195"/>
                  </a:srgbClr>
                </a:solidFill>
                <a:effectLst>
                  <a:outerShdw dist="45791" dir="2021404" algn="ctr" rotWithShape="0">
                    <a:srgbClr val="9999FF"/>
                  </a:outerShdw>
                </a:effectLst>
                <a:latin typeface="Arial Black"/>
              </a:rPr>
              <a:t>, Ltd.</a:t>
            </a:r>
          </a:p>
        </p:txBody>
      </p:sp>
      <p:pic>
        <p:nvPicPr>
          <p:cNvPr id="11" name="Picture 11" descr="LightBulb"/>
          <p:cNvPicPr>
            <a:picLocks noChangeAspect="1" noChangeArrowheads="1"/>
          </p:cNvPicPr>
          <p:nvPr/>
        </p:nvPicPr>
        <p:blipFill>
          <a:blip r:embed="rId3" cstate="print"/>
          <a:srcRect/>
          <a:stretch>
            <a:fillRect/>
          </a:stretch>
        </p:blipFill>
        <p:spPr bwMode="auto">
          <a:xfrm>
            <a:off x="6032500" y="1452563"/>
            <a:ext cx="777875" cy="12811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smtClean="0"/>
              <a:t>Virtual Machine Environment</a:t>
            </a:r>
          </a:p>
        </p:txBody>
      </p:sp>
      <p:sp>
        <p:nvSpPr>
          <p:cNvPr id="16388" name="Rectangle 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ctr" eaLnBrk="0" hangingPunct="0"/>
            <a:endParaRPr lang="en-US"/>
          </a:p>
        </p:txBody>
      </p:sp>
      <p:graphicFrame>
        <p:nvGraphicFramePr>
          <p:cNvPr id="48" name="Group 29"/>
          <p:cNvGraphicFramePr>
            <a:graphicFrameLocks noGrp="1"/>
          </p:cNvGraphicFramePr>
          <p:nvPr>
            <p:extLst>
              <p:ext uri="{D42A27DB-BD31-4B8C-83A1-F6EECF244321}">
                <p14:modId xmlns="" xmlns:p14="http://schemas.microsoft.com/office/powerpoint/2010/main" val="3571357112"/>
              </p:ext>
            </p:extLst>
          </p:nvPr>
        </p:nvGraphicFramePr>
        <p:xfrm>
          <a:off x="262082" y="898812"/>
          <a:ext cx="8636000" cy="5441404"/>
        </p:xfrm>
        <a:graphic>
          <a:graphicData uri="http://schemas.openxmlformats.org/drawingml/2006/table">
            <a:tbl>
              <a:tblPr/>
              <a:tblGrid>
                <a:gridCol w="2336800"/>
                <a:gridCol w="6299200"/>
              </a:tblGrid>
              <a:tr h="425363">
                <a:tc>
                  <a:txBody>
                    <a:bodyPr/>
                    <a:lstStyle/>
                    <a:p>
                      <a:pPr marL="0" marR="0" lvl="0" indent="0" algn="ctr" defTabSz="914400" rtl="0" eaLnBrk="1" fontAlgn="base" latinLnBrk="0" hangingPunct="1">
                        <a:lnSpc>
                          <a:spcPct val="90000"/>
                        </a:lnSpc>
                        <a:spcBef>
                          <a:spcPct val="0"/>
                        </a:spcBef>
                        <a:spcAft>
                          <a:spcPct val="0"/>
                        </a:spcAft>
                        <a:buClr>
                          <a:schemeClr val="hlink"/>
                        </a:buClr>
                        <a:buSzPct val="90000"/>
                        <a:buFontTx/>
                        <a:buNone/>
                        <a:tabLst/>
                      </a:pPr>
                      <a:r>
                        <a:rPr kumimoji="0" lang="en-US" sz="1600" b="0" i="0" u="none" strike="noStrike" cap="none" normalizeH="0" baseline="0" dirty="0" smtClean="0">
                          <a:ln>
                            <a:noFill/>
                          </a:ln>
                          <a:solidFill>
                            <a:schemeClr val="tx1"/>
                          </a:solidFill>
                          <a:effectLst/>
                          <a:latin typeface="Verdana" pitchFamily="34" charset="0"/>
                          <a:cs typeface="Arial" charset="0"/>
                        </a:rPr>
                        <a:t>Virtual machine</a:t>
                      </a:r>
                    </a:p>
                  </a:txBody>
                  <a:tcPr marT="91421" marB="91421"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rgbClr val="BBCDE3"/>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Verdana" pitchFamily="34" charset="0"/>
                          <a:cs typeface="Arial" charset="0"/>
                        </a:rPr>
                        <a:t>Used as:</a:t>
                      </a:r>
                    </a:p>
                  </a:txBody>
                  <a:tcPr marT="91421" marB="91421"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rgbClr val="BBCDE3"/>
                    </a:solidFill>
                  </a:tcPr>
                </a:tc>
              </a:tr>
              <a:tr h="402254">
                <a:tc>
                  <a:txBody>
                    <a:bodyPr/>
                    <a:lstStyle/>
                    <a:p>
                      <a:pPr marL="0" marR="0" lvl="0" indent="0" algn="l" defTabSz="914400" rtl="0" eaLnBrk="1" fontAlgn="base" latinLnBrk="0" hangingPunct="1">
                        <a:lnSpc>
                          <a:spcPct val="90000"/>
                        </a:lnSpc>
                        <a:spcBef>
                          <a:spcPct val="0"/>
                        </a:spcBef>
                        <a:spcAft>
                          <a:spcPct val="0"/>
                        </a:spcAft>
                        <a:buClr>
                          <a:schemeClr val="hlink"/>
                        </a:buClr>
                        <a:buSzPct val="90000"/>
                        <a:buFontTx/>
                        <a:buNone/>
                        <a:tabLst/>
                      </a:pPr>
                      <a:r>
                        <a:rPr kumimoji="0" lang="en-US" sz="1600" b="0" i="0" u="none" strike="noStrike" cap="none" normalizeH="0" baseline="0" dirty="0" smtClean="0">
                          <a:ln>
                            <a:noFill/>
                          </a:ln>
                          <a:solidFill>
                            <a:schemeClr val="tx1"/>
                          </a:solidFill>
                          <a:effectLst/>
                          <a:latin typeface="Verdana" pitchFamily="34" charset="0"/>
                          <a:cs typeface="Arial" charset="0"/>
                        </a:rPr>
                        <a:t>6433A-NYC-DC1</a:t>
                      </a:r>
                    </a:p>
                  </a:txBody>
                  <a:tcPr marT="91421" marB="91421"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gradFill rotWithShape="0">
                      <a:gsLst>
                        <a:gs pos="0">
                          <a:srgbClr val="EEEFD7"/>
                        </a:gs>
                        <a:gs pos="100000">
                          <a:srgbClr val="D5D69C"/>
                        </a:gs>
                      </a:gsLst>
                      <a:lin ang="0" scaled="1"/>
                    </a:gradFill>
                  </a:tcPr>
                </a:tc>
                <a:tc>
                  <a:txBody>
                    <a:bodyPr/>
                    <a:lstStyle/>
                    <a:p>
                      <a:pPr marL="285750" marR="0" lvl="0" indent="-285750" algn="l" defTabSz="914400" rtl="0" eaLnBrk="1" fontAlgn="base" latinLnBrk="0" hangingPunct="1">
                        <a:lnSpc>
                          <a:spcPct val="90000"/>
                        </a:lnSpc>
                        <a:spcBef>
                          <a:spcPct val="0"/>
                        </a:spcBef>
                        <a:spcAft>
                          <a:spcPct val="0"/>
                        </a:spcAft>
                        <a:buClr>
                          <a:schemeClr val="accent2"/>
                        </a:buClr>
                        <a:buSzPct val="90000"/>
                        <a:buFontTx/>
                        <a:buBlip>
                          <a:blip r:embed="rId3"/>
                        </a:buBlip>
                        <a:tabLst/>
                      </a:pPr>
                      <a:r>
                        <a:rPr kumimoji="0" lang="en-US" sz="1600" b="0" i="0" u="none" strike="noStrike" cap="none" normalizeH="0" baseline="0" dirty="0" smtClean="0">
                          <a:ln>
                            <a:noFill/>
                          </a:ln>
                          <a:solidFill>
                            <a:schemeClr val="tx1"/>
                          </a:solidFill>
                          <a:effectLst/>
                          <a:latin typeface="Verdana" pitchFamily="34" charset="0"/>
                          <a:cs typeface="Arial" charset="0"/>
                        </a:rPr>
                        <a:t>Domain controller in the Contoso.com domain </a:t>
                      </a:r>
                    </a:p>
                  </a:txBody>
                  <a:tcPr marT="91421" marB="91421"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chemeClr val="bg1"/>
                    </a:solidFill>
                  </a:tcPr>
                </a:tc>
              </a:tr>
              <a:tr h="467739">
                <a:tc>
                  <a:txBody>
                    <a:bodyPr/>
                    <a:lstStyle/>
                    <a:p>
                      <a:pPr marL="0" marR="0" lvl="0" indent="0" algn="l" defTabSz="914400" rtl="0" eaLnBrk="1" fontAlgn="base" latinLnBrk="0" hangingPunct="1">
                        <a:lnSpc>
                          <a:spcPct val="90000"/>
                        </a:lnSpc>
                        <a:spcBef>
                          <a:spcPct val="0"/>
                        </a:spcBef>
                        <a:spcAft>
                          <a:spcPct val="0"/>
                        </a:spcAft>
                        <a:buClr>
                          <a:schemeClr val="hlink"/>
                        </a:buClr>
                        <a:buSzPct val="90000"/>
                        <a:buFontTx/>
                        <a:buNone/>
                        <a:tabLst/>
                      </a:pPr>
                      <a:r>
                        <a:rPr kumimoji="0" lang="en-US" sz="1600" b="0" i="0" u="none" strike="noStrike" cap="none" normalizeH="0" baseline="0" dirty="0" smtClean="0">
                          <a:ln>
                            <a:noFill/>
                          </a:ln>
                          <a:solidFill>
                            <a:schemeClr val="tx1"/>
                          </a:solidFill>
                          <a:effectLst/>
                          <a:latin typeface="Verdana" pitchFamily="34" charset="0"/>
                          <a:cs typeface="Arial" charset="0"/>
                        </a:rPr>
                        <a:t>6433A-NYC-CL1 </a:t>
                      </a:r>
                    </a:p>
                  </a:txBody>
                  <a:tcPr marT="91421" marB="91421"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gradFill rotWithShape="0">
                      <a:gsLst>
                        <a:gs pos="0">
                          <a:srgbClr val="EEEFD7"/>
                        </a:gs>
                        <a:gs pos="100000">
                          <a:srgbClr val="D5D69C"/>
                        </a:gs>
                      </a:gsLst>
                      <a:lin ang="0" scaled="1"/>
                    </a:gradFill>
                  </a:tcPr>
                </a:tc>
                <a:tc>
                  <a:txBody>
                    <a:bodyPr/>
                    <a:lstStyle/>
                    <a:p>
                      <a:pPr marL="285750" marR="0" lvl="0" indent="-285750" algn="l" defTabSz="914400" rtl="0" eaLnBrk="1" fontAlgn="base" latinLnBrk="0" hangingPunct="1">
                        <a:lnSpc>
                          <a:spcPct val="90000"/>
                        </a:lnSpc>
                        <a:spcBef>
                          <a:spcPct val="0"/>
                        </a:spcBef>
                        <a:spcAft>
                          <a:spcPct val="0"/>
                        </a:spcAft>
                        <a:buClr>
                          <a:schemeClr val="accent2"/>
                        </a:buClr>
                        <a:buSzPct val="90000"/>
                        <a:buFontTx/>
                        <a:buBlip>
                          <a:blip r:embed="rId3"/>
                        </a:buBlip>
                        <a:tabLst/>
                      </a:pPr>
                      <a:r>
                        <a:rPr kumimoji="0" lang="en-US" sz="1600" b="0" i="0" u="none" strike="noStrike" cap="none" normalizeH="0" baseline="0" dirty="0" smtClean="0">
                          <a:ln>
                            <a:noFill/>
                          </a:ln>
                          <a:solidFill>
                            <a:schemeClr val="tx1"/>
                          </a:solidFill>
                          <a:effectLst/>
                          <a:latin typeface="Verdana" pitchFamily="34" charset="0"/>
                          <a:cs typeface="Arial" charset="0"/>
                        </a:rPr>
                        <a:t>Windows 7 computer in the Contoso.com domain </a:t>
                      </a:r>
                    </a:p>
                  </a:txBody>
                  <a:tcPr marT="91421" marB="91421"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chemeClr val="bg1"/>
                    </a:solidFill>
                  </a:tcPr>
                </a:tc>
              </a:tr>
              <a:tr h="476250">
                <a:tc>
                  <a:txBody>
                    <a:bodyPr/>
                    <a:lstStyle/>
                    <a:p>
                      <a:pPr marL="0" marR="0" lvl="0" indent="0" algn="l" defTabSz="914400" rtl="0" eaLnBrk="1" fontAlgn="base" latinLnBrk="0" hangingPunct="1">
                        <a:lnSpc>
                          <a:spcPct val="90000"/>
                        </a:lnSpc>
                        <a:spcBef>
                          <a:spcPct val="0"/>
                        </a:spcBef>
                        <a:spcAft>
                          <a:spcPct val="0"/>
                        </a:spcAft>
                        <a:buClr>
                          <a:schemeClr val="hlink"/>
                        </a:buClr>
                        <a:buSzPct val="90000"/>
                        <a:buFontTx/>
                        <a:buNone/>
                        <a:tabLst/>
                      </a:pPr>
                      <a:r>
                        <a:rPr kumimoji="0" lang="en-US" sz="1600" b="0" i="0" u="none" strike="noStrike" cap="none" normalizeH="0" baseline="0" dirty="0" smtClean="0">
                          <a:ln>
                            <a:noFill/>
                          </a:ln>
                          <a:solidFill>
                            <a:schemeClr val="tx1"/>
                          </a:solidFill>
                          <a:effectLst/>
                          <a:latin typeface="Verdana" pitchFamily="34" charset="0"/>
                          <a:cs typeface="Arial" charset="0"/>
                        </a:rPr>
                        <a:t>6433A-NYC-CL2 </a:t>
                      </a:r>
                    </a:p>
                  </a:txBody>
                  <a:tcPr marT="91421" marB="91421"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gradFill rotWithShape="0">
                      <a:gsLst>
                        <a:gs pos="0">
                          <a:srgbClr val="EEEFD7"/>
                        </a:gs>
                        <a:gs pos="100000">
                          <a:srgbClr val="D5D69C"/>
                        </a:gs>
                      </a:gsLst>
                      <a:lin ang="0" scaled="1"/>
                    </a:gradFill>
                  </a:tcPr>
                </a:tc>
                <a:tc>
                  <a:txBody>
                    <a:bodyPr/>
                    <a:lstStyle/>
                    <a:p>
                      <a:pPr marL="285750" marR="0" lvl="0" indent="-285750" algn="l" defTabSz="914400" rtl="0" eaLnBrk="1" fontAlgn="base" latinLnBrk="0" hangingPunct="1">
                        <a:lnSpc>
                          <a:spcPct val="90000"/>
                        </a:lnSpc>
                        <a:spcBef>
                          <a:spcPct val="0"/>
                        </a:spcBef>
                        <a:spcAft>
                          <a:spcPct val="0"/>
                        </a:spcAft>
                        <a:buClr>
                          <a:schemeClr val="accent2"/>
                        </a:buClr>
                        <a:buSzPct val="90000"/>
                        <a:buFontTx/>
                        <a:buBlip>
                          <a:blip r:embed="rId3"/>
                        </a:buBlip>
                        <a:tabLst/>
                      </a:pPr>
                      <a:r>
                        <a:rPr kumimoji="0" lang="en-US" sz="1600" b="0" i="0" u="none" strike="noStrike" cap="none" normalizeH="0" baseline="0" dirty="0" smtClean="0">
                          <a:ln>
                            <a:noFill/>
                          </a:ln>
                          <a:solidFill>
                            <a:schemeClr val="tx1"/>
                          </a:solidFill>
                          <a:effectLst/>
                          <a:latin typeface="Verdana" pitchFamily="34" charset="0"/>
                          <a:cs typeface="Arial" charset="0"/>
                        </a:rPr>
                        <a:t>Windows 7 computer in the Contoso.com domain </a:t>
                      </a:r>
                    </a:p>
                  </a:txBody>
                  <a:tcPr marT="91421" marB="91421"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chemeClr val="bg1"/>
                    </a:solidFill>
                  </a:tcPr>
                </a:tc>
              </a:tr>
              <a:tr h="609600">
                <a:tc>
                  <a:txBody>
                    <a:bodyPr/>
                    <a:lstStyle/>
                    <a:p>
                      <a:pPr marL="0" marR="0" lvl="0" indent="0" algn="l" defTabSz="914400" rtl="0" eaLnBrk="1" fontAlgn="base" latinLnBrk="0" hangingPunct="1">
                        <a:lnSpc>
                          <a:spcPct val="90000"/>
                        </a:lnSpc>
                        <a:spcBef>
                          <a:spcPct val="0"/>
                        </a:spcBef>
                        <a:spcAft>
                          <a:spcPct val="0"/>
                        </a:spcAft>
                        <a:buClr>
                          <a:schemeClr val="hlink"/>
                        </a:buClr>
                        <a:buSzPct val="90000"/>
                        <a:buFontTx/>
                        <a:buNone/>
                        <a:tabLst/>
                      </a:pPr>
                      <a:r>
                        <a:rPr kumimoji="0" lang="en-US" sz="1600" b="0" i="0" u="none" strike="noStrike" cap="none" normalizeH="0" baseline="0" dirty="0" smtClean="0">
                          <a:ln>
                            <a:noFill/>
                          </a:ln>
                          <a:solidFill>
                            <a:schemeClr val="tx1"/>
                          </a:solidFill>
                          <a:effectLst/>
                          <a:latin typeface="Verdana" pitchFamily="34" charset="0"/>
                          <a:cs typeface="Arial" charset="0"/>
                        </a:rPr>
                        <a:t>6433A-NYC-SVR1</a:t>
                      </a:r>
                    </a:p>
                  </a:txBody>
                  <a:tcPr marT="91421" marB="91421"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gradFill rotWithShape="0">
                      <a:gsLst>
                        <a:gs pos="0">
                          <a:srgbClr val="EEEFD7"/>
                        </a:gs>
                        <a:gs pos="100000">
                          <a:srgbClr val="D5D69C"/>
                        </a:gs>
                      </a:gsLst>
                      <a:lin ang="0" scaled="1"/>
                    </a:gradFill>
                  </a:tcPr>
                </a:tc>
                <a:tc>
                  <a:txBody>
                    <a:bodyPr/>
                    <a:lstStyle/>
                    <a:p>
                      <a:pPr marL="285750" marR="0" lvl="0" indent="-285750" algn="l" defTabSz="914400" rtl="0" eaLnBrk="1" fontAlgn="base" latinLnBrk="0" hangingPunct="1">
                        <a:lnSpc>
                          <a:spcPct val="90000"/>
                        </a:lnSpc>
                        <a:spcBef>
                          <a:spcPct val="0"/>
                        </a:spcBef>
                        <a:spcAft>
                          <a:spcPct val="0"/>
                        </a:spcAft>
                        <a:buClr>
                          <a:schemeClr val="accent2"/>
                        </a:buClr>
                        <a:buSzPct val="90000"/>
                        <a:buFontTx/>
                        <a:buBlip>
                          <a:blip r:embed="rId3"/>
                        </a:buBlip>
                        <a:tabLst/>
                      </a:pPr>
                      <a:r>
                        <a:rPr kumimoji="0" lang="en-US" sz="1600" b="0" i="0" u="none" strike="noStrike" cap="none" normalizeH="0" baseline="0" dirty="0" smtClean="0">
                          <a:ln>
                            <a:noFill/>
                          </a:ln>
                          <a:solidFill>
                            <a:schemeClr val="tx1"/>
                          </a:solidFill>
                          <a:effectLst/>
                          <a:latin typeface="Verdana" pitchFamily="34" charset="0"/>
                          <a:cs typeface="Arial" charset="0"/>
                        </a:rPr>
                        <a:t>Windows Server 2008 R2 server, member of Contoso.com domain</a:t>
                      </a:r>
                    </a:p>
                  </a:txBody>
                  <a:tcPr marT="91421" marB="91421"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chemeClr val="bg1"/>
                    </a:solidFill>
                  </a:tcPr>
                </a:tc>
              </a:tr>
              <a:tr h="616496">
                <a:tc>
                  <a:txBody>
                    <a:bodyPr/>
                    <a:lstStyle/>
                    <a:p>
                      <a:pPr marL="0" marR="0" lvl="0" indent="0" algn="l" defTabSz="914400" rtl="0" eaLnBrk="1" fontAlgn="base" latinLnBrk="0" hangingPunct="1">
                        <a:lnSpc>
                          <a:spcPct val="90000"/>
                        </a:lnSpc>
                        <a:spcBef>
                          <a:spcPct val="0"/>
                        </a:spcBef>
                        <a:spcAft>
                          <a:spcPct val="0"/>
                        </a:spcAft>
                        <a:buClr>
                          <a:schemeClr val="hlink"/>
                        </a:buClr>
                        <a:buSzPct val="90000"/>
                        <a:buFontTx/>
                        <a:buNone/>
                        <a:tabLst/>
                      </a:pPr>
                      <a:r>
                        <a:rPr kumimoji="0" lang="en-US" sz="1600" b="0" i="0" u="none" strike="noStrike" cap="none" normalizeH="0" baseline="0" dirty="0" smtClean="0">
                          <a:ln>
                            <a:noFill/>
                          </a:ln>
                          <a:solidFill>
                            <a:schemeClr val="tx1"/>
                          </a:solidFill>
                          <a:effectLst/>
                          <a:latin typeface="Verdana" pitchFamily="34" charset="0"/>
                          <a:cs typeface="Arial" charset="0"/>
                        </a:rPr>
                        <a:t>6433A-NYC-SVR2</a:t>
                      </a:r>
                    </a:p>
                  </a:txBody>
                  <a:tcPr marT="91421" marB="91421"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gradFill rotWithShape="0">
                      <a:gsLst>
                        <a:gs pos="0">
                          <a:srgbClr val="EEEFD7"/>
                        </a:gs>
                        <a:gs pos="100000">
                          <a:srgbClr val="D5D69C"/>
                        </a:gs>
                      </a:gsLst>
                      <a:lin ang="0" scaled="1"/>
                    </a:gradFill>
                  </a:tcPr>
                </a:tc>
                <a:tc>
                  <a:txBody>
                    <a:bodyPr/>
                    <a:lstStyle/>
                    <a:p>
                      <a:pPr marL="285750" marR="0" lvl="0" indent="-285750" algn="l" defTabSz="914400" rtl="0" eaLnBrk="1" fontAlgn="base" latinLnBrk="0" hangingPunct="1">
                        <a:lnSpc>
                          <a:spcPct val="90000"/>
                        </a:lnSpc>
                        <a:spcBef>
                          <a:spcPct val="0"/>
                        </a:spcBef>
                        <a:spcAft>
                          <a:spcPct val="0"/>
                        </a:spcAft>
                        <a:buClr>
                          <a:schemeClr val="accent2"/>
                        </a:buClr>
                        <a:buSzPct val="90000"/>
                        <a:buFontTx/>
                        <a:buBlip>
                          <a:blip r:embed="rId3"/>
                        </a:buBlip>
                        <a:tabLst/>
                      </a:pPr>
                      <a:r>
                        <a:rPr kumimoji="0" lang="en-US" sz="1600" b="0" i="0" u="none" strike="noStrike" cap="none" normalizeH="0" baseline="0" dirty="0" smtClean="0">
                          <a:ln>
                            <a:noFill/>
                          </a:ln>
                          <a:solidFill>
                            <a:schemeClr val="tx1"/>
                          </a:solidFill>
                          <a:effectLst/>
                          <a:latin typeface="Verdana" pitchFamily="34" charset="0"/>
                          <a:cs typeface="Arial" charset="0"/>
                        </a:rPr>
                        <a:t>Windows Server 2008 R2 server, member of Contoso.com domain</a:t>
                      </a:r>
                    </a:p>
                  </a:txBody>
                  <a:tcPr marT="91421" marB="91421"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chemeClr val="bg1"/>
                    </a:solidFill>
                  </a:tcPr>
                </a:tc>
              </a:tr>
              <a:tr h="585292">
                <a:tc>
                  <a:txBody>
                    <a:bodyPr/>
                    <a:lstStyle/>
                    <a:p>
                      <a:pPr marL="0" marR="0" lvl="0" indent="0" algn="l" defTabSz="914400" rtl="0" eaLnBrk="1" fontAlgn="base" latinLnBrk="0" hangingPunct="1">
                        <a:lnSpc>
                          <a:spcPct val="90000"/>
                        </a:lnSpc>
                        <a:spcBef>
                          <a:spcPct val="0"/>
                        </a:spcBef>
                        <a:spcAft>
                          <a:spcPct val="0"/>
                        </a:spcAft>
                        <a:buClr>
                          <a:schemeClr val="hlink"/>
                        </a:buClr>
                        <a:buSzPct val="90000"/>
                        <a:buFontTx/>
                        <a:buNone/>
                        <a:tabLst/>
                      </a:pPr>
                      <a:r>
                        <a:rPr kumimoji="0" lang="en-US" sz="1600" b="0" i="0" u="none" strike="noStrike" cap="none" normalizeH="0" baseline="0" dirty="0" smtClean="0">
                          <a:ln>
                            <a:noFill/>
                          </a:ln>
                          <a:solidFill>
                            <a:schemeClr val="tx1"/>
                          </a:solidFill>
                          <a:effectLst/>
                          <a:latin typeface="Verdana" pitchFamily="34" charset="0"/>
                          <a:cs typeface="Arial" charset="0"/>
                        </a:rPr>
                        <a:t>6433A-NYC-CA1</a:t>
                      </a:r>
                    </a:p>
                  </a:txBody>
                  <a:tcPr marT="91421" marB="91421"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gradFill rotWithShape="0">
                      <a:gsLst>
                        <a:gs pos="0">
                          <a:srgbClr val="EEEFD7"/>
                        </a:gs>
                        <a:gs pos="100000">
                          <a:srgbClr val="D5D69C"/>
                        </a:gs>
                      </a:gsLst>
                      <a:lin ang="0" scaled="1"/>
                    </a:gradFill>
                  </a:tcPr>
                </a:tc>
                <a:tc>
                  <a:txBody>
                    <a:bodyPr/>
                    <a:lstStyle/>
                    <a:p>
                      <a:pPr marL="285750" marR="0" lvl="0" indent="-285750" algn="l" defTabSz="914400" rtl="0" eaLnBrk="1" fontAlgn="base" latinLnBrk="0" hangingPunct="1">
                        <a:lnSpc>
                          <a:spcPct val="90000"/>
                        </a:lnSpc>
                        <a:spcBef>
                          <a:spcPct val="0"/>
                        </a:spcBef>
                        <a:spcAft>
                          <a:spcPct val="0"/>
                        </a:spcAft>
                        <a:buClr>
                          <a:schemeClr val="accent2"/>
                        </a:buClr>
                        <a:buSzPct val="90000"/>
                        <a:buFontTx/>
                        <a:buBlip>
                          <a:blip r:embed="rId3"/>
                        </a:buBlip>
                        <a:tabLst/>
                      </a:pPr>
                      <a:r>
                        <a:rPr kumimoji="0" lang="en-US" sz="1600" b="0" i="0" u="none" strike="noStrike" cap="none" normalizeH="0" baseline="0" dirty="0" smtClean="0">
                          <a:ln>
                            <a:noFill/>
                          </a:ln>
                          <a:solidFill>
                            <a:schemeClr val="tx1"/>
                          </a:solidFill>
                          <a:effectLst/>
                          <a:latin typeface="Verdana" pitchFamily="34" charset="0"/>
                          <a:cs typeface="Arial" charset="0"/>
                        </a:rPr>
                        <a:t>Windows Server 2008 R2 server, member of the Contoso.com domain</a:t>
                      </a:r>
                    </a:p>
                  </a:txBody>
                  <a:tcPr marT="91421" marB="91421"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chemeClr val="bg1"/>
                    </a:solidFill>
                  </a:tcPr>
                </a:tc>
              </a:tr>
              <a:tr h="554088">
                <a:tc>
                  <a:txBody>
                    <a:bodyPr/>
                    <a:lstStyle/>
                    <a:p>
                      <a:pPr marL="0" marR="0" lvl="0" indent="0" algn="l" defTabSz="914400" rtl="0" eaLnBrk="1" fontAlgn="base" latinLnBrk="0" hangingPunct="1">
                        <a:lnSpc>
                          <a:spcPct val="90000"/>
                        </a:lnSpc>
                        <a:spcBef>
                          <a:spcPct val="0"/>
                        </a:spcBef>
                        <a:spcAft>
                          <a:spcPct val="0"/>
                        </a:spcAft>
                        <a:buClr>
                          <a:schemeClr val="hlink"/>
                        </a:buClr>
                        <a:buSzPct val="90000"/>
                        <a:buFontTx/>
                        <a:buNone/>
                        <a:tabLst/>
                      </a:pPr>
                      <a:r>
                        <a:rPr kumimoji="0" lang="en-US" sz="1600" b="0" i="0" u="none" strike="noStrike" cap="none" normalizeH="0" baseline="0" dirty="0" smtClean="0">
                          <a:ln>
                            <a:noFill/>
                          </a:ln>
                          <a:solidFill>
                            <a:schemeClr val="tx1"/>
                          </a:solidFill>
                          <a:effectLst/>
                          <a:latin typeface="Verdana" pitchFamily="34" charset="0"/>
                          <a:cs typeface="Arial" charset="0"/>
                        </a:rPr>
                        <a:t>6433A-NYC-EDGE1</a:t>
                      </a:r>
                    </a:p>
                  </a:txBody>
                  <a:tcPr marT="91421" marB="91421"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gradFill rotWithShape="0">
                      <a:gsLst>
                        <a:gs pos="0">
                          <a:srgbClr val="EEEFD7"/>
                        </a:gs>
                        <a:gs pos="100000">
                          <a:srgbClr val="D5D69C"/>
                        </a:gs>
                      </a:gsLst>
                      <a:lin ang="0" scaled="1"/>
                    </a:gradFill>
                  </a:tcPr>
                </a:tc>
                <a:tc>
                  <a:txBody>
                    <a:bodyPr/>
                    <a:lstStyle/>
                    <a:p>
                      <a:pPr marL="285750" marR="0" lvl="0" indent="-285750" algn="l" defTabSz="914400" rtl="0" eaLnBrk="1" fontAlgn="base" latinLnBrk="0" hangingPunct="1">
                        <a:lnSpc>
                          <a:spcPct val="90000"/>
                        </a:lnSpc>
                        <a:spcBef>
                          <a:spcPct val="0"/>
                        </a:spcBef>
                        <a:spcAft>
                          <a:spcPct val="0"/>
                        </a:spcAft>
                        <a:buClr>
                          <a:schemeClr val="accent2"/>
                        </a:buClr>
                        <a:buSzPct val="90000"/>
                        <a:buFontTx/>
                        <a:buBlip>
                          <a:blip r:embed="rId3"/>
                        </a:buBlip>
                        <a:tabLst/>
                      </a:pPr>
                      <a:r>
                        <a:rPr kumimoji="0" lang="en-US" sz="1600" b="0" i="0" u="none" strike="noStrike" cap="none" normalizeH="0" baseline="0" dirty="0" smtClean="0">
                          <a:ln>
                            <a:noFill/>
                          </a:ln>
                          <a:solidFill>
                            <a:schemeClr val="tx1"/>
                          </a:solidFill>
                          <a:effectLst/>
                          <a:latin typeface="Verdana" pitchFamily="34" charset="0"/>
                          <a:cs typeface="Arial" charset="0"/>
                        </a:rPr>
                        <a:t>Windows Server 2008 R2 server, member of Contoso.com domain</a:t>
                      </a:r>
                    </a:p>
                  </a:txBody>
                  <a:tcPr marT="91421" marB="91421"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chemeClr val="bg1"/>
                    </a:solidFill>
                  </a:tcPr>
                </a:tc>
              </a:tr>
              <a:tr h="560984">
                <a:tc>
                  <a:txBody>
                    <a:bodyPr/>
                    <a:lstStyle/>
                    <a:p>
                      <a:pPr marL="0" marR="0" lvl="0" indent="0" algn="l" defTabSz="914400" rtl="0" eaLnBrk="1" fontAlgn="base" latinLnBrk="0" hangingPunct="1">
                        <a:lnSpc>
                          <a:spcPct val="90000"/>
                        </a:lnSpc>
                        <a:spcBef>
                          <a:spcPct val="0"/>
                        </a:spcBef>
                        <a:spcAft>
                          <a:spcPct val="0"/>
                        </a:spcAft>
                        <a:buClr>
                          <a:schemeClr val="hlink"/>
                        </a:buClr>
                        <a:buSzPct val="90000"/>
                        <a:buFontTx/>
                        <a:buNone/>
                        <a:tabLst/>
                      </a:pPr>
                      <a:r>
                        <a:rPr kumimoji="0" lang="en-US" sz="1600" b="0" i="0" u="none" strike="noStrike" cap="none" normalizeH="0" baseline="0" dirty="0" smtClean="0">
                          <a:ln>
                            <a:noFill/>
                          </a:ln>
                          <a:solidFill>
                            <a:schemeClr val="tx1"/>
                          </a:solidFill>
                          <a:effectLst/>
                          <a:latin typeface="Verdana" pitchFamily="34" charset="0"/>
                          <a:cs typeface="Arial" charset="0"/>
                        </a:rPr>
                        <a:t>6433A-NYC-ISCSI</a:t>
                      </a:r>
                    </a:p>
                  </a:txBody>
                  <a:tcPr marT="91421" marB="91421"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gradFill rotWithShape="0">
                      <a:gsLst>
                        <a:gs pos="0">
                          <a:srgbClr val="EEEFD7"/>
                        </a:gs>
                        <a:gs pos="100000">
                          <a:srgbClr val="D5D69C"/>
                        </a:gs>
                      </a:gsLst>
                      <a:lin ang="0" scaled="1"/>
                    </a:gradFill>
                  </a:tcPr>
                </a:tc>
                <a:tc>
                  <a:txBody>
                    <a:bodyPr/>
                    <a:lstStyle/>
                    <a:p>
                      <a:pPr marL="285750" marR="0" lvl="0" indent="-285750" algn="l" defTabSz="914400" rtl="0" eaLnBrk="1" fontAlgn="base" latinLnBrk="0" hangingPunct="1">
                        <a:lnSpc>
                          <a:spcPct val="90000"/>
                        </a:lnSpc>
                        <a:spcBef>
                          <a:spcPct val="0"/>
                        </a:spcBef>
                        <a:spcAft>
                          <a:spcPct val="0"/>
                        </a:spcAft>
                        <a:buClr>
                          <a:schemeClr val="accent2"/>
                        </a:buClr>
                        <a:buSzPct val="90000"/>
                        <a:buFontTx/>
                        <a:buBlip>
                          <a:blip r:embed="rId3"/>
                        </a:buBlip>
                        <a:tabLst/>
                      </a:pPr>
                      <a:r>
                        <a:rPr kumimoji="0" lang="en-US" sz="1600" b="0" i="0" u="none" strike="noStrike" cap="none" normalizeH="0" baseline="0" dirty="0" smtClean="0">
                          <a:ln>
                            <a:noFill/>
                          </a:ln>
                          <a:solidFill>
                            <a:schemeClr val="tx1"/>
                          </a:solidFill>
                          <a:effectLst/>
                          <a:latin typeface="Verdana" pitchFamily="34" charset="0"/>
                          <a:cs typeface="Arial" charset="0"/>
                        </a:rPr>
                        <a:t>Windows Server 2008 R2 server, member of Contoso.com domain</a:t>
                      </a:r>
                    </a:p>
                  </a:txBody>
                  <a:tcPr marT="91421" marB="91421"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chemeClr val="bg1"/>
                    </a:solidFill>
                  </a:tcPr>
                </a:tc>
              </a:tr>
              <a:tr h="560984">
                <a:tc>
                  <a:txBody>
                    <a:bodyPr/>
                    <a:lstStyle/>
                    <a:p>
                      <a:pPr marL="0" marR="0" lvl="0" indent="0" algn="l" defTabSz="914400" rtl="0" eaLnBrk="1" fontAlgn="base" latinLnBrk="0" hangingPunct="1">
                        <a:lnSpc>
                          <a:spcPct val="90000"/>
                        </a:lnSpc>
                        <a:spcBef>
                          <a:spcPct val="0"/>
                        </a:spcBef>
                        <a:spcAft>
                          <a:spcPct val="0"/>
                        </a:spcAft>
                        <a:buClr>
                          <a:schemeClr val="hlink"/>
                        </a:buClr>
                        <a:buSzPct val="90000"/>
                        <a:buFontTx/>
                        <a:buNone/>
                        <a:tabLst/>
                      </a:pPr>
                      <a:r>
                        <a:rPr kumimoji="0" lang="en-US" sz="1600" b="0" i="0" u="none" strike="noStrike" cap="none" normalizeH="0" baseline="0" dirty="0" smtClean="0">
                          <a:ln>
                            <a:noFill/>
                          </a:ln>
                          <a:solidFill>
                            <a:schemeClr val="tx1"/>
                          </a:solidFill>
                          <a:effectLst/>
                          <a:latin typeface="Verdana" pitchFamily="34" charset="0"/>
                          <a:cs typeface="Arial" charset="0"/>
                        </a:rPr>
                        <a:t>6433A-NYC-RTR</a:t>
                      </a:r>
                    </a:p>
                  </a:txBody>
                  <a:tcPr marT="91421" marB="91421"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gradFill rotWithShape="0">
                      <a:gsLst>
                        <a:gs pos="0">
                          <a:srgbClr val="EEEFD7"/>
                        </a:gs>
                        <a:gs pos="100000">
                          <a:srgbClr val="D5D69C"/>
                        </a:gs>
                      </a:gsLst>
                      <a:lin ang="0" scaled="1"/>
                    </a:gradFill>
                  </a:tcPr>
                </a:tc>
                <a:tc>
                  <a:txBody>
                    <a:bodyPr/>
                    <a:lstStyle/>
                    <a:p>
                      <a:pPr marL="285750" marR="0" lvl="0" indent="-285750" algn="l" defTabSz="914400" rtl="0" eaLnBrk="1" fontAlgn="base" latinLnBrk="0" hangingPunct="1">
                        <a:lnSpc>
                          <a:spcPct val="90000"/>
                        </a:lnSpc>
                        <a:spcBef>
                          <a:spcPct val="0"/>
                        </a:spcBef>
                        <a:spcAft>
                          <a:spcPct val="0"/>
                        </a:spcAft>
                        <a:buClr>
                          <a:schemeClr val="accent2"/>
                        </a:buClr>
                        <a:buSzPct val="90000"/>
                        <a:buFontTx/>
                        <a:buBlip>
                          <a:blip r:embed="rId3"/>
                        </a:buBlip>
                        <a:tabLst/>
                      </a:pPr>
                      <a:r>
                        <a:rPr kumimoji="0" lang="en-US" sz="1600" b="0" i="0" u="none" strike="noStrike" cap="none" normalizeH="0" baseline="0" dirty="0" smtClean="0">
                          <a:ln>
                            <a:noFill/>
                          </a:ln>
                          <a:solidFill>
                            <a:schemeClr val="tx1"/>
                          </a:solidFill>
                          <a:effectLst/>
                          <a:latin typeface="Verdana" pitchFamily="34" charset="0"/>
                          <a:cs typeface="Arial" charset="0"/>
                        </a:rPr>
                        <a:t>Windows Server 2008 R2 server, member of workgroup</a:t>
                      </a:r>
                    </a:p>
                  </a:txBody>
                  <a:tcPr marT="91421" marB="91421" anchor="ctr" horzOverflow="overflow">
                    <a:lnL w="19050" cap="flat" cmpd="sng" algn="ctr">
                      <a:solidFill>
                        <a:srgbClr val="808080"/>
                      </a:solidFill>
                      <a:prstDash val="solid"/>
                      <a:round/>
                      <a:headEnd type="none" w="med" len="med"/>
                      <a:tailEnd type="none" w="med" len="med"/>
                    </a:lnL>
                    <a:lnR w="19050" cap="flat" cmpd="sng" algn="ctr">
                      <a:solidFill>
                        <a:srgbClr val="808080"/>
                      </a:solidFill>
                      <a:prstDash val="solid"/>
                      <a:round/>
                      <a:headEnd type="none" w="med" len="med"/>
                      <a:tailEnd type="none" w="med" len="med"/>
                    </a:lnR>
                    <a:lnT w="19050" cap="flat" cmpd="sng" algn="ctr">
                      <a:solidFill>
                        <a:srgbClr val="808080"/>
                      </a:solidFill>
                      <a:prstDash val="solid"/>
                      <a:round/>
                      <a:headEnd type="none" w="med" len="med"/>
                      <a:tailEnd type="none" w="med" len="med"/>
                    </a:lnT>
                    <a:lnB w="19050" cap="flat" cmpd="sng" algn="ctr">
                      <a:solidFill>
                        <a:srgbClr val="80808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p:txBody>
          <a:bodyPr/>
          <a:lstStyle/>
          <a:p>
            <a:pPr eaLnBrk="1" hangingPunct="1"/>
            <a:r>
              <a:rPr lang="en-US" smtClean="0"/>
              <a:t>Demonstration: Using Hyper-V Manager</a:t>
            </a:r>
          </a:p>
        </p:txBody>
      </p:sp>
      <p:sp>
        <p:nvSpPr>
          <p:cNvPr id="19459" name="Rectangle 3"/>
          <p:cNvSpPr>
            <a:spLocks noGrp="1" noChangeArrowheads="1"/>
          </p:cNvSpPr>
          <p:nvPr>
            <p:ph type="body" idx="4294967295"/>
          </p:nvPr>
        </p:nvSpPr>
        <p:spPr>
          <a:xfrm>
            <a:off x="458788" y="992188"/>
            <a:ext cx="8120062" cy="5245100"/>
          </a:xfrm>
        </p:spPr>
        <p:txBody>
          <a:bodyPr/>
          <a:lstStyle/>
          <a:p>
            <a:pPr eaLnBrk="1" hangingPunct="1">
              <a:lnSpc>
                <a:spcPct val="100000"/>
              </a:lnSpc>
              <a:buFontTx/>
              <a:buNone/>
            </a:pPr>
            <a:r>
              <a:rPr lang="en-US" dirty="0" smtClean="0"/>
              <a:t>In this demonstration, you will learn how to:</a:t>
            </a:r>
          </a:p>
          <a:p>
            <a:pPr eaLnBrk="1" hangingPunct="1">
              <a:lnSpc>
                <a:spcPts val="2200"/>
              </a:lnSpc>
              <a:spcBef>
                <a:spcPts val="600"/>
              </a:spcBef>
            </a:pPr>
            <a:r>
              <a:rPr lang="en-US" sz="1900" dirty="0" smtClean="0"/>
              <a:t>Open Hyper-V Manager</a:t>
            </a:r>
          </a:p>
          <a:p>
            <a:pPr eaLnBrk="1" hangingPunct="1">
              <a:lnSpc>
                <a:spcPts val="2200"/>
              </a:lnSpc>
              <a:spcBef>
                <a:spcPts val="600"/>
              </a:spcBef>
            </a:pPr>
            <a:r>
              <a:rPr lang="en-US" sz="1900" dirty="0" smtClean="0"/>
              <a:t>Navigate the various sections/panes within Hyper-V Manager</a:t>
            </a:r>
          </a:p>
          <a:p>
            <a:pPr marL="742950" lvl="1" indent="-285750" eaLnBrk="1" hangingPunct="1">
              <a:lnSpc>
                <a:spcPts val="2200"/>
              </a:lnSpc>
              <a:spcBef>
                <a:spcPts val="600"/>
              </a:spcBef>
            </a:pPr>
            <a:r>
              <a:rPr lang="en-US" sz="1900" dirty="0" smtClean="0"/>
              <a:t>Virtual Machines, Snapshots, and Actions: Server specific and Virtual Machine specific</a:t>
            </a:r>
          </a:p>
          <a:p>
            <a:pPr eaLnBrk="1" hangingPunct="1">
              <a:lnSpc>
                <a:spcPts val="2200"/>
              </a:lnSpc>
              <a:spcBef>
                <a:spcPts val="600"/>
              </a:spcBef>
            </a:pPr>
            <a:r>
              <a:rPr lang="en-US" sz="1900" dirty="0" smtClean="0"/>
              <a:t>Identify the virtual machines (VMs) used in the labs for this course</a:t>
            </a:r>
          </a:p>
          <a:p>
            <a:pPr eaLnBrk="1" hangingPunct="1">
              <a:lnSpc>
                <a:spcPts val="2200"/>
              </a:lnSpc>
              <a:spcBef>
                <a:spcPts val="600"/>
              </a:spcBef>
            </a:pPr>
            <a:r>
              <a:rPr lang="en-US" sz="1900" smtClean="0"/>
              <a:t>Connect </a:t>
            </a:r>
            <a:r>
              <a:rPr lang="en-US" sz="1900" dirty="0" smtClean="0"/>
              <a:t>to a VM</a:t>
            </a:r>
          </a:p>
          <a:p>
            <a:pPr eaLnBrk="1" hangingPunct="1">
              <a:lnSpc>
                <a:spcPts val="2200"/>
              </a:lnSpc>
              <a:spcBef>
                <a:spcPts val="600"/>
              </a:spcBef>
            </a:pPr>
            <a:r>
              <a:rPr lang="en-US" sz="1900" dirty="0" smtClean="0"/>
              <a:t>Start and log on to a VM</a:t>
            </a:r>
          </a:p>
          <a:p>
            <a:pPr eaLnBrk="1" hangingPunct="1">
              <a:lnSpc>
                <a:spcPts val="2200"/>
              </a:lnSpc>
              <a:spcBef>
                <a:spcPts val="600"/>
              </a:spcBef>
            </a:pPr>
            <a:r>
              <a:rPr lang="en-US" sz="1900" dirty="0" smtClean="0"/>
              <a:t>Switch between the full screen and window modes</a:t>
            </a:r>
          </a:p>
          <a:p>
            <a:pPr eaLnBrk="1" hangingPunct="1">
              <a:lnSpc>
                <a:spcPts val="2200"/>
              </a:lnSpc>
              <a:spcBef>
                <a:spcPts val="600"/>
              </a:spcBef>
            </a:pPr>
            <a:r>
              <a:rPr lang="en-US" sz="1900" dirty="0" smtClean="0"/>
              <a:t>Revert to the previous Snapshot</a:t>
            </a:r>
          </a:p>
          <a:p>
            <a:pPr eaLnBrk="1" hangingPunct="1">
              <a:lnSpc>
                <a:spcPts val="2200"/>
              </a:lnSpc>
              <a:spcBef>
                <a:spcPts val="600"/>
              </a:spcBef>
            </a:pPr>
            <a:r>
              <a:rPr lang="en-US" sz="1900" dirty="0" smtClean="0"/>
              <a:t>Shut down a VM</a:t>
            </a:r>
          </a:p>
          <a:p>
            <a:pPr marL="742950" lvl="1" indent="-285750" eaLnBrk="1" hangingPunct="1">
              <a:lnSpc>
                <a:spcPts val="2200"/>
              </a:lnSpc>
              <a:spcBef>
                <a:spcPts val="600"/>
              </a:spcBef>
            </a:pPr>
            <a:r>
              <a:rPr lang="en-US" sz="1900" dirty="0" smtClean="0"/>
              <a:t>Understand the difference between Shut Down and Turn off</a:t>
            </a:r>
          </a:p>
          <a:p>
            <a:pPr eaLnBrk="1" hangingPunct="1">
              <a:lnSpc>
                <a:spcPts val="2200"/>
              </a:lnSpc>
              <a:spcBef>
                <a:spcPts val="600"/>
              </a:spcBef>
            </a:pPr>
            <a:r>
              <a:rPr lang="en-US" sz="1900" dirty="0" smtClean="0"/>
              <a:t>Close Hyper-V Manager</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sz="2500" dirty="0" smtClean="0"/>
              <a:t>Welcome!</a:t>
            </a:r>
            <a:r>
              <a:rPr lang="en-US" dirty="0" smtClean="0"/>
              <a:t>		</a:t>
            </a:r>
          </a:p>
        </p:txBody>
      </p:sp>
      <p:sp>
        <p:nvSpPr>
          <p:cNvPr id="4099" name="Rectangle 3"/>
          <p:cNvSpPr>
            <a:spLocks noGrp="1" noChangeArrowheads="1"/>
          </p:cNvSpPr>
          <p:nvPr>
            <p:ph type="body" idx="1"/>
          </p:nvPr>
        </p:nvSpPr>
        <p:spPr>
          <a:xfrm>
            <a:off x="458788" y="942975"/>
            <a:ext cx="8143875" cy="5522913"/>
          </a:xfrm>
        </p:spPr>
        <p:txBody>
          <a:bodyPr/>
          <a:lstStyle/>
          <a:p>
            <a:pPr marL="0" indent="0" eaLnBrk="1" hangingPunct="1">
              <a:lnSpc>
                <a:spcPct val="100000"/>
              </a:lnSpc>
              <a:spcBef>
                <a:spcPct val="0"/>
              </a:spcBef>
              <a:buFontTx/>
              <a:buNone/>
            </a:pPr>
            <a:r>
              <a:rPr lang="en-US" sz="1600" dirty="0" smtClean="0"/>
              <a:t>Thank you for taking our training. We’ve worked together with our Microsoft Certified Partners for Learning Solutions and Microsoft IT Academies to bring you a world-class learning experience, including: </a:t>
            </a:r>
            <a:endParaRPr lang="en-US" sz="1600" b="1" dirty="0" smtClean="0"/>
          </a:p>
          <a:p>
            <a:pPr marL="0" indent="0" eaLnBrk="1" hangingPunct="1">
              <a:lnSpc>
                <a:spcPct val="100000"/>
              </a:lnSpc>
              <a:spcBef>
                <a:spcPct val="0"/>
              </a:spcBef>
              <a:buFontTx/>
              <a:buNone/>
            </a:pPr>
            <a:endParaRPr lang="en-US" sz="1600" b="1" dirty="0" smtClean="0">
              <a:solidFill>
                <a:srgbClr val="3E8CC6"/>
              </a:solidFill>
            </a:endParaRPr>
          </a:p>
          <a:p>
            <a:pPr marL="0" indent="0" eaLnBrk="1" hangingPunct="1">
              <a:lnSpc>
                <a:spcPct val="100000"/>
              </a:lnSpc>
              <a:spcBef>
                <a:spcPct val="0"/>
              </a:spcBef>
              <a:buFontTx/>
              <a:buNone/>
            </a:pPr>
            <a:r>
              <a:rPr lang="en-US" sz="1600" b="1" dirty="0" smtClean="0">
                <a:solidFill>
                  <a:srgbClr val="3E8CC6"/>
                </a:solidFill>
              </a:rPr>
              <a:t>Microsoft Certified Trainers + Instructors. </a:t>
            </a:r>
            <a:r>
              <a:rPr lang="en-US" sz="1600" dirty="0" smtClean="0"/>
              <a:t>Your instructor is a premier technical and instructional expert who meets ongoing certification requirements.  </a:t>
            </a:r>
            <a:endParaRPr lang="en-US" sz="1600" b="1" dirty="0" smtClean="0"/>
          </a:p>
          <a:p>
            <a:pPr marL="0" indent="0" eaLnBrk="1" hangingPunct="1">
              <a:lnSpc>
                <a:spcPct val="100000"/>
              </a:lnSpc>
              <a:spcBef>
                <a:spcPct val="0"/>
              </a:spcBef>
              <a:buFontTx/>
              <a:buNone/>
            </a:pPr>
            <a:endParaRPr lang="en-US" sz="1600" b="1" dirty="0" smtClean="0">
              <a:solidFill>
                <a:srgbClr val="3E8CC6"/>
              </a:solidFill>
            </a:endParaRPr>
          </a:p>
          <a:p>
            <a:pPr marL="0" indent="0" eaLnBrk="1" hangingPunct="1">
              <a:lnSpc>
                <a:spcPct val="100000"/>
              </a:lnSpc>
              <a:spcBef>
                <a:spcPct val="0"/>
              </a:spcBef>
              <a:buFontTx/>
              <a:buNone/>
            </a:pPr>
            <a:r>
              <a:rPr lang="en-US" sz="1600" b="1" dirty="0" smtClean="0">
                <a:solidFill>
                  <a:srgbClr val="3E8CC6"/>
                </a:solidFill>
              </a:rPr>
              <a:t>Customer Satisfaction Guarantee. </a:t>
            </a:r>
            <a:r>
              <a:rPr lang="en-US" sz="1600" dirty="0" smtClean="0"/>
              <a:t>Our Certified Partners for Learning Solutions offer a satisfaction guarantee and we hold them accountable for it. At the end of class, please complete an evaluation of today’s experience. We value your feedback!  </a:t>
            </a:r>
            <a:endParaRPr lang="en-US" sz="1600" b="1" dirty="0" smtClean="0"/>
          </a:p>
          <a:p>
            <a:pPr marL="0" indent="0" eaLnBrk="1" hangingPunct="1">
              <a:lnSpc>
                <a:spcPct val="100000"/>
              </a:lnSpc>
              <a:spcBef>
                <a:spcPct val="0"/>
              </a:spcBef>
              <a:buFontTx/>
              <a:buNone/>
            </a:pPr>
            <a:endParaRPr lang="en-US" sz="1600" b="1" dirty="0" smtClean="0">
              <a:solidFill>
                <a:srgbClr val="3E8CC6"/>
              </a:solidFill>
            </a:endParaRPr>
          </a:p>
          <a:p>
            <a:pPr marL="0" indent="0" eaLnBrk="1" hangingPunct="1">
              <a:lnSpc>
                <a:spcPct val="100000"/>
              </a:lnSpc>
              <a:spcBef>
                <a:spcPct val="0"/>
              </a:spcBef>
              <a:buFontTx/>
              <a:buNone/>
            </a:pPr>
            <a:r>
              <a:rPr lang="en-US" sz="1600" b="1" dirty="0" smtClean="0">
                <a:solidFill>
                  <a:srgbClr val="3E8CC6"/>
                </a:solidFill>
              </a:rPr>
              <a:t>Certification Exam Benefits. </a:t>
            </a:r>
            <a:r>
              <a:rPr lang="en-US" sz="1600" dirty="0" smtClean="0"/>
              <a:t>After training, consider taking a Microsoft Certification exam. Independent research by IDC concluded that 75% of managers believe certifications are important to team performance*. Ask your instructor about available exam promotions and discounts.</a:t>
            </a:r>
          </a:p>
          <a:p>
            <a:pPr marL="0" indent="0" eaLnBrk="1" hangingPunct="1">
              <a:lnSpc>
                <a:spcPct val="100000"/>
              </a:lnSpc>
              <a:spcBef>
                <a:spcPct val="0"/>
              </a:spcBef>
              <a:buFontTx/>
              <a:buNone/>
            </a:pPr>
            <a:endParaRPr lang="en-US" sz="1600" dirty="0" smtClean="0"/>
          </a:p>
          <a:p>
            <a:pPr marL="0" indent="0" eaLnBrk="1" hangingPunct="1">
              <a:lnSpc>
                <a:spcPct val="100000"/>
              </a:lnSpc>
              <a:spcBef>
                <a:spcPct val="0"/>
              </a:spcBef>
              <a:buFontTx/>
              <a:buNone/>
            </a:pPr>
            <a:r>
              <a:rPr lang="en-US" sz="1600" dirty="0" smtClean="0"/>
              <a:t>We wish you a great learning experience and ongoing career success!</a:t>
            </a:r>
          </a:p>
          <a:p>
            <a:pPr marL="0" indent="0" eaLnBrk="1" hangingPunct="1">
              <a:lnSpc>
                <a:spcPct val="100000"/>
              </a:lnSpc>
              <a:spcBef>
                <a:spcPct val="0"/>
              </a:spcBef>
              <a:buFontTx/>
              <a:buNone/>
            </a:pPr>
            <a:endParaRPr lang="en-US" sz="500" dirty="0" smtClean="0"/>
          </a:p>
          <a:p>
            <a:pPr marL="0" indent="0" eaLnBrk="1" hangingPunct="1">
              <a:lnSpc>
                <a:spcPct val="70000"/>
              </a:lnSpc>
              <a:buFontTx/>
              <a:buNone/>
            </a:pPr>
            <a:r>
              <a:rPr lang="en-US" sz="500" dirty="0" smtClean="0"/>
              <a:t/>
            </a:r>
            <a:br>
              <a:rPr lang="en-US" sz="500" dirty="0" smtClean="0"/>
            </a:br>
            <a:endParaRPr lang="en-US" sz="500" dirty="0" smtClean="0"/>
          </a:p>
          <a:p>
            <a:pPr marL="0" indent="0" eaLnBrk="1" hangingPunct="1">
              <a:lnSpc>
                <a:spcPct val="70000"/>
              </a:lnSpc>
              <a:buFontTx/>
              <a:buNone/>
            </a:pPr>
            <a:r>
              <a:rPr lang="en-US" sz="800" dirty="0" smtClean="0"/>
              <a:t>*</a:t>
            </a:r>
            <a:r>
              <a:rPr lang="nl-NL" sz="800" smtClean="0"/>
              <a:t> </a:t>
            </a:r>
            <a:r>
              <a:rPr lang="nl-NL" sz="800" i="1" smtClean="0"/>
              <a:t>IDC,</a:t>
            </a:r>
            <a:r>
              <a:rPr lang="nl-NL" sz="800" smtClean="0"/>
              <a:t> Value of Certification: Team Certification and Organizational Performance, </a:t>
            </a:r>
            <a:r>
              <a:rPr lang="nl-NL" sz="800" i="1" smtClean="0"/>
              <a:t>November 2006</a:t>
            </a:r>
            <a:endParaRPr lang="en-US" sz="800" i="1" dirty="0" smtClean="0"/>
          </a:p>
        </p:txBody>
      </p:sp>
      <p:pic>
        <p:nvPicPr>
          <p:cNvPr id="4100" name="Picture 4" descr="MSLearning_blk_45"/>
          <p:cNvPicPr>
            <a:picLocks noChangeAspect="1" noChangeArrowheads="1"/>
          </p:cNvPicPr>
          <p:nvPr/>
        </p:nvPicPr>
        <p:blipFill>
          <a:blip r:embed="rId3" cstate="print"/>
          <a:srcRect/>
          <a:stretch>
            <a:fillRect/>
          </a:stretch>
        </p:blipFill>
        <p:spPr bwMode="auto">
          <a:xfrm>
            <a:off x="6232525" y="5919788"/>
            <a:ext cx="2233613" cy="506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dirty="0" smtClean="0"/>
              <a:t>Introduction</a:t>
            </a:r>
          </a:p>
        </p:txBody>
      </p:sp>
      <p:sp>
        <p:nvSpPr>
          <p:cNvPr id="5123" name="Rectangle 3"/>
          <p:cNvSpPr>
            <a:spLocks noGrp="1" noChangeArrowheads="1"/>
          </p:cNvSpPr>
          <p:nvPr>
            <p:ph type="body" idx="1"/>
          </p:nvPr>
        </p:nvSpPr>
        <p:spPr/>
        <p:txBody>
          <a:bodyPr/>
          <a:lstStyle/>
          <a:p>
            <a:pPr eaLnBrk="1" hangingPunct="1"/>
            <a:r>
              <a:rPr lang="en-US" dirty="0" smtClean="0"/>
              <a:t>Name</a:t>
            </a:r>
          </a:p>
          <a:p>
            <a:pPr eaLnBrk="1" hangingPunct="1"/>
            <a:r>
              <a:rPr lang="en-US" dirty="0" smtClean="0"/>
              <a:t>Company affiliation</a:t>
            </a:r>
          </a:p>
          <a:p>
            <a:pPr eaLnBrk="1" hangingPunct="1"/>
            <a:r>
              <a:rPr lang="en-US" dirty="0" smtClean="0"/>
              <a:t>Title/function</a:t>
            </a:r>
          </a:p>
          <a:p>
            <a:pPr eaLnBrk="1" hangingPunct="1"/>
            <a:r>
              <a:rPr lang="en-US" dirty="0" smtClean="0"/>
              <a:t>Job responsibility</a:t>
            </a:r>
          </a:p>
          <a:p>
            <a:pPr eaLnBrk="1" hangingPunct="1"/>
            <a:r>
              <a:rPr lang="en-US" dirty="0" smtClean="0"/>
              <a:t>Windows Server experience</a:t>
            </a:r>
          </a:p>
          <a:p>
            <a:pPr eaLnBrk="1" hangingPunct="1"/>
            <a:r>
              <a:rPr lang="en-US" dirty="0" smtClean="0"/>
              <a:t>Your expectations for the course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AutoShape 6"/>
          <p:cNvSpPr>
            <a:spLocks noChangeArrowheads="1"/>
          </p:cNvSpPr>
          <p:nvPr/>
        </p:nvSpPr>
        <p:spPr bwMode="auto">
          <a:xfrm>
            <a:off x="4627561" y="995363"/>
            <a:ext cx="4244974" cy="5024437"/>
          </a:xfrm>
          <a:prstGeom prst="roundRect">
            <a:avLst>
              <a:gd name="adj" fmla="val 16667"/>
            </a:avLst>
          </a:prstGeom>
          <a:ln>
            <a:solidFill>
              <a:schemeClr val="accent2">
                <a:lumMod val="75000"/>
              </a:schemeClr>
            </a:solidFill>
            <a:headEnd/>
            <a:tailEnd/>
          </a:ln>
        </p:spPr>
        <p:style>
          <a:lnRef idx="2">
            <a:schemeClr val="accent2"/>
          </a:lnRef>
          <a:fillRef idx="1">
            <a:schemeClr val="lt1"/>
          </a:fillRef>
          <a:effectRef idx="0">
            <a:schemeClr val="accent2"/>
          </a:effectRef>
          <a:fontRef idx="minor">
            <a:schemeClr val="dk1"/>
          </a:fontRef>
        </p:style>
        <p:txBody>
          <a:bodyPr anchor="ctr"/>
          <a:lstStyle/>
          <a:p>
            <a:pPr algn="ctr" eaLnBrk="0" hangingPunct="0">
              <a:lnSpc>
                <a:spcPct val="90000"/>
              </a:lnSpc>
              <a:spcBef>
                <a:spcPct val="40000"/>
              </a:spcBef>
              <a:defRPr/>
            </a:pPr>
            <a:endParaRPr lang="en-US" sz="2000" b="0">
              <a:solidFill>
                <a:srgbClr val="000000"/>
              </a:solidFill>
            </a:endParaRPr>
          </a:p>
        </p:txBody>
      </p:sp>
      <p:sp>
        <p:nvSpPr>
          <p:cNvPr id="56" name="AutoShape 6"/>
          <p:cNvSpPr>
            <a:spLocks noChangeArrowheads="1"/>
          </p:cNvSpPr>
          <p:nvPr/>
        </p:nvSpPr>
        <p:spPr bwMode="auto">
          <a:xfrm>
            <a:off x="273050" y="995363"/>
            <a:ext cx="4244975" cy="5024437"/>
          </a:xfrm>
          <a:prstGeom prst="roundRect">
            <a:avLst>
              <a:gd name="adj" fmla="val 16667"/>
            </a:avLst>
          </a:prstGeom>
          <a:ln>
            <a:solidFill>
              <a:schemeClr val="accent2">
                <a:lumMod val="75000"/>
              </a:schemeClr>
            </a:solidFill>
            <a:headEnd/>
            <a:tailEnd/>
          </a:ln>
        </p:spPr>
        <p:style>
          <a:lnRef idx="2">
            <a:schemeClr val="accent2"/>
          </a:lnRef>
          <a:fillRef idx="1">
            <a:schemeClr val="lt1"/>
          </a:fillRef>
          <a:effectRef idx="0">
            <a:schemeClr val="accent2"/>
          </a:effectRef>
          <a:fontRef idx="minor">
            <a:schemeClr val="dk1"/>
          </a:fontRef>
        </p:style>
        <p:txBody>
          <a:bodyPr anchor="ctr"/>
          <a:lstStyle/>
          <a:p>
            <a:pPr algn="ctr" eaLnBrk="0" hangingPunct="0">
              <a:lnSpc>
                <a:spcPct val="90000"/>
              </a:lnSpc>
              <a:spcBef>
                <a:spcPct val="40000"/>
              </a:spcBef>
              <a:defRPr/>
            </a:pPr>
            <a:endParaRPr lang="en-US" sz="2000" b="0">
              <a:solidFill>
                <a:srgbClr val="000000"/>
              </a:solidFill>
            </a:endParaRPr>
          </a:p>
        </p:txBody>
      </p:sp>
      <p:sp>
        <p:nvSpPr>
          <p:cNvPr id="6148" name="Rectangle 2"/>
          <p:cNvSpPr>
            <a:spLocks noGrp="1" noChangeArrowheads="1"/>
          </p:cNvSpPr>
          <p:nvPr>
            <p:ph type="title"/>
          </p:nvPr>
        </p:nvSpPr>
        <p:spPr/>
        <p:txBody>
          <a:bodyPr/>
          <a:lstStyle/>
          <a:p>
            <a:pPr eaLnBrk="1" hangingPunct="1"/>
            <a:r>
              <a:rPr lang="en-US" smtClean="0"/>
              <a:t>Course Material</a:t>
            </a:r>
          </a:p>
        </p:txBody>
      </p:sp>
      <p:sp>
        <p:nvSpPr>
          <p:cNvPr id="6149" name="Rectangle 3"/>
          <p:cNvSpPr>
            <a:spLocks noChangeArrowheads="1"/>
          </p:cNvSpPr>
          <p:nvPr/>
        </p:nvSpPr>
        <p:spPr bwMode="auto">
          <a:xfrm>
            <a:off x="368300" y="6169025"/>
            <a:ext cx="3538538"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eaLnBrk="0" hangingPunct="0"/>
            <a:r>
              <a:rPr lang="en-US" sz="1600" b="0">
                <a:latin typeface="Segoe Semibold" pitchFamily="34" charset="0"/>
                <a:hlinkClick r:id="rId3"/>
              </a:rPr>
              <a:t>http://www.microsoft.com/learning/</a:t>
            </a:r>
            <a:endParaRPr lang="en-US" sz="1600" b="0">
              <a:latin typeface="Segoe Semibold" pitchFamily="34" charset="0"/>
            </a:endParaRPr>
          </a:p>
        </p:txBody>
      </p:sp>
      <p:pic>
        <p:nvPicPr>
          <p:cNvPr id="6150" name="Picture 19" descr="ms_Learning_b-large"/>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551613" y="6186488"/>
            <a:ext cx="2093912"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 name="AutoShape 15"/>
          <p:cNvSpPr>
            <a:spLocks noChangeArrowheads="1"/>
          </p:cNvSpPr>
          <p:nvPr/>
        </p:nvSpPr>
        <p:spPr bwMode="auto">
          <a:xfrm>
            <a:off x="418640" y="3216928"/>
            <a:ext cx="3927112" cy="1079653"/>
          </a:xfrm>
          <a:prstGeom prst="roundRect">
            <a:avLst>
              <a:gd name="adj" fmla="val 16667"/>
            </a:avLst>
          </a:prstGeom>
          <a:ln w="19050">
            <a:solidFill>
              <a:schemeClr val="accent2">
                <a:lumMod val="75000"/>
              </a:schemeClr>
            </a:solidFill>
            <a:headEnd/>
            <a:tailEnd/>
          </a:ln>
        </p:spPr>
        <p:style>
          <a:lnRef idx="2">
            <a:schemeClr val="accent2"/>
          </a:lnRef>
          <a:fillRef idx="1">
            <a:schemeClr val="lt1"/>
          </a:fillRef>
          <a:effectRef idx="0">
            <a:schemeClr val="accent2"/>
          </a:effectRef>
          <a:fontRef idx="minor">
            <a:schemeClr val="dk1"/>
          </a:fontRef>
        </p:style>
        <p:txBody>
          <a:bodyPr anchor="ctr"/>
          <a:lstStyle/>
          <a:p>
            <a:pPr algn="ctr" eaLnBrk="0" hangingPunct="0">
              <a:lnSpc>
                <a:spcPct val="90000"/>
              </a:lnSpc>
              <a:spcBef>
                <a:spcPct val="40000"/>
              </a:spcBef>
              <a:defRPr/>
            </a:pPr>
            <a:endParaRPr lang="en-US" sz="1400" dirty="0">
              <a:solidFill>
                <a:srgbClr val="000000"/>
              </a:solidFill>
            </a:endParaRPr>
          </a:p>
          <a:p>
            <a:pPr algn="ctr" eaLnBrk="0" hangingPunct="0">
              <a:lnSpc>
                <a:spcPct val="90000"/>
              </a:lnSpc>
              <a:spcBef>
                <a:spcPct val="40000"/>
              </a:spcBef>
              <a:defRPr/>
            </a:pPr>
            <a:endParaRPr lang="en-US" sz="1400" dirty="0">
              <a:solidFill>
                <a:srgbClr val="000000"/>
              </a:solidFill>
            </a:endParaRPr>
          </a:p>
          <a:p>
            <a:pPr algn="ctr" eaLnBrk="0" hangingPunct="0">
              <a:lnSpc>
                <a:spcPct val="90000"/>
              </a:lnSpc>
              <a:spcBef>
                <a:spcPct val="40000"/>
              </a:spcBef>
              <a:defRPr/>
            </a:pPr>
            <a:endParaRPr lang="en-US" sz="1400" dirty="0">
              <a:solidFill>
                <a:srgbClr val="000000"/>
              </a:solidFill>
            </a:endParaRPr>
          </a:p>
          <a:p>
            <a:pPr algn="ctr" eaLnBrk="0" hangingPunct="0">
              <a:lnSpc>
                <a:spcPts val="1660"/>
              </a:lnSpc>
              <a:spcBef>
                <a:spcPts val="0"/>
              </a:spcBef>
              <a:defRPr/>
            </a:pPr>
            <a:r>
              <a:rPr lang="en-US" sz="1400" dirty="0" smtClean="0">
                <a:solidFill>
                  <a:srgbClr val="000000"/>
                </a:solidFill>
              </a:rPr>
              <a:t>Module Content</a:t>
            </a:r>
          </a:p>
          <a:p>
            <a:pPr algn="ctr" eaLnBrk="0" hangingPunct="0">
              <a:lnSpc>
                <a:spcPts val="1660"/>
              </a:lnSpc>
              <a:spcBef>
                <a:spcPts val="0"/>
              </a:spcBef>
              <a:defRPr/>
            </a:pPr>
            <a:r>
              <a:rPr lang="en-US" sz="1400" dirty="0" smtClean="0">
                <a:solidFill>
                  <a:srgbClr val="000000"/>
                </a:solidFill>
              </a:rPr>
              <a:t>Labs</a:t>
            </a:r>
          </a:p>
          <a:p>
            <a:pPr algn="ctr" eaLnBrk="0" hangingPunct="0">
              <a:lnSpc>
                <a:spcPts val="1660"/>
              </a:lnSpc>
              <a:spcBef>
                <a:spcPts val="0"/>
              </a:spcBef>
              <a:defRPr/>
            </a:pPr>
            <a:r>
              <a:rPr lang="en-US" sz="1400" dirty="0" smtClean="0">
                <a:solidFill>
                  <a:srgbClr val="000000"/>
                </a:solidFill>
              </a:rPr>
              <a:t>Module </a:t>
            </a:r>
            <a:r>
              <a:rPr lang="en-US" sz="1400" dirty="0">
                <a:solidFill>
                  <a:srgbClr val="000000"/>
                </a:solidFill>
              </a:rPr>
              <a:t>Reviews and </a:t>
            </a:r>
            <a:r>
              <a:rPr lang="en-US" sz="1400" dirty="0" smtClean="0">
                <a:solidFill>
                  <a:srgbClr val="000000"/>
                </a:solidFill>
              </a:rPr>
              <a:t>Takeaways</a:t>
            </a:r>
          </a:p>
          <a:p>
            <a:pPr algn="ctr" eaLnBrk="0" hangingPunct="0">
              <a:lnSpc>
                <a:spcPts val="1660"/>
              </a:lnSpc>
              <a:spcBef>
                <a:spcPts val="0"/>
              </a:spcBef>
              <a:defRPr/>
            </a:pPr>
            <a:r>
              <a:rPr lang="en-US" sz="1400" dirty="0" smtClean="0">
                <a:solidFill>
                  <a:srgbClr val="000000"/>
                </a:solidFill>
              </a:rPr>
              <a:t>Lab Answer Keys</a:t>
            </a:r>
            <a:endParaRPr lang="en-US" sz="1400" dirty="0">
              <a:solidFill>
                <a:srgbClr val="000000"/>
              </a:solidFill>
            </a:endParaRPr>
          </a:p>
          <a:p>
            <a:pPr algn="ctr" eaLnBrk="0" hangingPunct="0">
              <a:lnSpc>
                <a:spcPct val="90000"/>
              </a:lnSpc>
              <a:spcBef>
                <a:spcPct val="40000"/>
              </a:spcBef>
              <a:defRPr/>
            </a:pPr>
            <a:endParaRPr lang="en-US" sz="1400" dirty="0">
              <a:solidFill>
                <a:srgbClr val="000000"/>
              </a:solidFill>
            </a:endParaRPr>
          </a:p>
          <a:p>
            <a:pPr algn="ctr" eaLnBrk="0" hangingPunct="0">
              <a:lnSpc>
                <a:spcPct val="90000"/>
              </a:lnSpc>
              <a:spcBef>
                <a:spcPct val="40000"/>
              </a:spcBef>
              <a:defRPr/>
            </a:pPr>
            <a:endParaRPr lang="en-US" sz="1400" dirty="0">
              <a:solidFill>
                <a:srgbClr val="000000"/>
              </a:solidFill>
            </a:endParaRPr>
          </a:p>
          <a:p>
            <a:pPr algn="ctr" eaLnBrk="0" hangingPunct="0">
              <a:lnSpc>
                <a:spcPct val="90000"/>
              </a:lnSpc>
              <a:spcBef>
                <a:spcPct val="40000"/>
              </a:spcBef>
              <a:defRPr/>
            </a:pPr>
            <a:endParaRPr lang="en-US" sz="1400" dirty="0">
              <a:solidFill>
                <a:srgbClr val="000000"/>
              </a:solidFill>
            </a:endParaRPr>
          </a:p>
        </p:txBody>
      </p:sp>
      <p:sp>
        <p:nvSpPr>
          <p:cNvPr id="6154" name="Rectangle 3"/>
          <p:cNvSpPr>
            <a:spLocks noChangeArrowheads="1"/>
          </p:cNvSpPr>
          <p:nvPr/>
        </p:nvSpPr>
        <p:spPr bwMode="auto">
          <a:xfrm>
            <a:off x="371475" y="1813243"/>
            <a:ext cx="4062413" cy="1109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algn="ctr" eaLnBrk="0" hangingPunct="0">
              <a:lnSpc>
                <a:spcPct val="90000"/>
              </a:lnSpc>
              <a:spcBef>
                <a:spcPct val="70000"/>
              </a:spcBef>
              <a:buClr>
                <a:schemeClr val="hlink"/>
              </a:buClr>
              <a:buSzPct val="90000"/>
            </a:pPr>
            <a:r>
              <a:rPr lang="en-US" sz="1500" b="0" dirty="0"/>
              <a:t>A succinct </a:t>
            </a:r>
            <a:r>
              <a:rPr lang="en-US" sz="1500" dirty="0"/>
              <a:t>classroom learning guide </a:t>
            </a:r>
            <a:r>
              <a:rPr lang="en-US" sz="1500" b="0" dirty="0"/>
              <a:t>that provides </a:t>
            </a:r>
            <a:r>
              <a:rPr lang="en-US" sz="1500" dirty="0"/>
              <a:t>critical technical information </a:t>
            </a:r>
            <a:r>
              <a:rPr lang="en-US" sz="1500" b="0" dirty="0"/>
              <a:t>to optimize your </a:t>
            </a:r>
            <a:br>
              <a:rPr lang="en-US" sz="1500" b="0" dirty="0"/>
            </a:br>
            <a:r>
              <a:rPr lang="en-US" sz="1500" dirty="0"/>
              <a:t>in-class learning experience</a:t>
            </a:r>
            <a:r>
              <a:rPr lang="en-US" sz="1500" b="0" dirty="0"/>
              <a:t>.</a:t>
            </a:r>
          </a:p>
        </p:txBody>
      </p:sp>
      <p:sp>
        <p:nvSpPr>
          <p:cNvPr id="6156" name="Rectangle 3"/>
          <p:cNvSpPr>
            <a:spLocks noChangeArrowheads="1"/>
          </p:cNvSpPr>
          <p:nvPr/>
        </p:nvSpPr>
        <p:spPr bwMode="auto">
          <a:xfrm>
            <a:off x="4724400" y="1795780"/>
            <a:ext cx="4062413" cy="1109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algn="ctr" eaLnBrk="0" hangingPunct="0">
              <a:lnSpc>
                <a:spcPct val="90000"/>
              </a:lnSpc>
              <a:spcBef>
                <a:spcPct val="70000"/>
              </a:spcBef>
              <a:buClr>
                <a:schemeClr val="hlink"/>
              </a:buClr>
              <a:buSzPct val="90000"/>
            </a:pPr>
            <a:r>
              <a:rPr lang="en-US" sz="1500" dirty="0"/>
              <a:t>Searchable</a:t>
            </a:r>
            <a:r>
              <a:rPr lang="en-US" sz="1500" b="0" dirty="0"/>
              <a:t>, easy-to-navigate </a:t>
            </a:r>
            <a:r>
              <a:rPr lang="en-US" sz="1500" dirty="0"/>
              <a:t>digital content</a:t>
            </a:r>
            <a:r>
              <a:rPr lang="en-US" sz="1500" b="0" dirty="0"/>
              <a:t> with integrated premium</a:t>
            </a:r>
            <a:br>
              <a:rPr lang="en-US" sz="1500" b="0" dirty="0"/>
            </a:br>
            <a:r>
              <a:rPr lang="en-US" sz="1500" dirty="0"/>
              <a:t>on-line resources </a:t>
            </a:r>
            <a:r>
              <a:rPr lang="en-US" sz="1500" b="0" dirty="0"/>
              <a:t>designed to supplement the Course </a:t>
            </a:r>
            <a:r>
              <a:rPr lang="en-US" sz="1500" b="0" dirty="0" smtClean="0"/>
              <a:t>Handbook. </a:t>
            </a:r>
          </a:p>
          <a:p>
            <a:pPr algn="ctr" eaLnBrk="0" hangingPunct="0">
              <a:lnSpc>
                <a:spcPct val="90000"/>
              </a:lnSpc>
              <a:spcBef>
                <a:spcPct val="70000"/>
              </a:spcBef>
              <a:buClr>
                <a:schemeClr val="hlink"/>
              </a:buClr>
              <a:buSzPct val="90000"/>
            </a:pPr>
            <a:r>
              <a:rPr lang="en-US" sz="1500" dirty="0" smtClean="0"/>
              <a:t>Student Course </a:t>
            </a:r>
            <a:r>
              <a:rPr lang="en-US" sz="1500" b="0" dirty="0" smtClean="0"/>
              <a:t>files required for the labs and demonstrations.</a:t>
            </a:r>
          </a:p>
        </p:txBody>
      </p:sp>
      <p:pic>
        <p:nvPicPr>
          <p:cNvPr id="19" name="Picture 18" descr="10337A.jpg"/>
          <p:cNvPicPr>
            <a:picLocks noChangeAspect="1"/>
          </p:cNvPicPr>
          <p:nvPr/>
        </p:nvPicPr>
        <p:blipFill>
          <a:blip r:embed="rId5" cstate="print"/>
          <a:stretch>
            <a:fillRect/>
          </a:stretch>
        </p:blipFill>
        <p:spPr>
          <a:xfrm>
            <a:off x="500641" y="4171352"/>
            <a:ext cx="1493412" cy="1933968"/>
          </a:xfrm>
          <a:prstGeom prst="rect">
            <a:avLst/>
          </a:prstGeom>
          <a:effectLst>
            <a:outerShdw blurRad="50800" dist="38100" dir="2700000" algn="tl" rotWithShape="0">
              <a:prstClr val="black">
                <a:alpha val="40000"/>
              </a:prstClr>
            </a:outerShdw>
          </a:effectLst>
        </p:spPr>
      </p:pic>
      <p:sp>
        <p:nvSpPr>
          <p:cNvPr id="21" name="AutoShape 15"/>
          <p:cNvSpPr>
            <a:spLocks noChangeArrowheads="1"/>
          </p:cNvSpPr>
          <p:nvPr/>
        </p:nvSpPr>
        <p:spPr bwMode="auto">
          <a:xfrm>
            <a:off x="4786492" y="3248139"/>
            <a:ext cx="3927112" cy="1002535"/>
          </a:xfrm>
          <a:prstGeom prst="roundRect">
            <a:avLst>
              <a:gd name="adj" fmla="val 16667"/>
            </a:avLst>
          </a:prstGeom>
          <a:ln w="19050">
            <a:solidFill>
              <a:schemeClr val="accent2">
                <a:lumMod val="75000"/>
              </a:schemeClr>
            </a:solidFill>
            <a:headEnd/>
            <a:tailEnd/>
          </a:ln>
        </p:spPr>
        <p:style>
          <a:lnRef idx="2">
            <a:schemeClr val="accent2"/>
          </a:lnRef>
          <a:fillRef idx="1">
            <a:schemeClr val="lt1"/>
          </a:fillRef>
          <a:effectRef idx="0">
            <a:schemeClr val="accent2"/>
          </a:effectRef>
          <a:fontRef idx="minor">
            <a:schemeClr val="dk1"/>
          </a:fontRef>
        </p:style>
        <p:txBody>
          <a:bodyPr anchor="ctr"/>
          <a:lstStyle/>
          <a:p>
            <a:pPr algn="ctr" eaLnBrk="0" hangingPunct="0">
              <a:lnSpc>
                <a:spcPct val="90000"/>
              </a:lnSpc>
              <a:spcBef>
                <a:spcPct val="40000"/>
              </a:spcBef>
              <a:defRPr/>
            </a:pPr>
            <a:endParaRPr lang="en-US" sz="1400" dirty="0">
              <a:solidFill>
                <a:srgbClr val="000000"/>
              </a:solidFill>
            </a:endParaRPr>
          </a:p>
          <a:p>
            <a:pPr algn="ctr" eaLnBrk="0" hangingPunct="0">
              <a:lnSpc>
                <a:spcPct val="90000"/>
              </a:lnSpc>
              <a:spcBef>
                <a:spcPct val="40000"/>
              </a:spcBef>
              <a:defRPr/>
            </a:pPr>
            <a:endParaRPr lang="en-US" sz="1400" dirty="0">
              <a:solidFill>
                <a:srgbClr val="000000"/>
              </a:solidFill>
            </a:endParaRPr>
          </a:p>
          <a:p>
            <a:pPr algn="ctr" eaLnBrk="0" hangingPunct="0">
              <a:lnSpc>
                <a:spcPts val="1660"/>
              </a:lnSpc>
              <a:spcBef>
                <a:spcPts val="0"/>
              </a:spcBef>
              <a:defRPr/>
            </a:pPr>
            <a:r>
              <a:rPr lang="en-US" sz="1400" dirty="0" smtClean="0">
                <a:solidFill>
                  <a:srgbClr val="000000"/>
                </a:solidFill>
              </a:rPr>
              <a:t>Supplemental Course Content</a:t>
            </a:r>
          </a:p>
          <a:p>
            <a:pPr algn="ctr" eaLnBrk="0" hangingPunct="0">
              <a:lnSpc>
                <a:spcPts val="1660"/>
              </a:lnSpc>
              <a:spcBef>
                <a:spcPts val="0"/>
              </a:spcBef>
              <a:defRPr/>
            </a:pPr>
            <a:r>
              <a:rPr lang="en-US" sz="1400" dirty="0" smtClean="0">
                <a:solidFill>
                  <a:srgbClr val="000000"/>
                </a:solidFill>
              </a:rPr>
              <a:t>Student Course Files</a:t>
            </a:r>
            <a:endParaRPr lang="en-US" sz="1400" dirty="0">
              <a:solidFill>
                <a:srgbClr val="000000"/>
              </a:solidFill>
            </a:endParaRPr>
          </a:p>
          <a:p>
            <a:pPr algn="ctr" eaLnBrk="0" hangingPunct="0">
              <a:lnSpc>
                <a:spcPct val="90000"/>
              </a:lnSpc>
              <a:spcBef>
                <a:spcPct val="40000"/>
              </a:spcBef>
              <a:defRPr/>
            </a:pPr>
            <a:endParaRPr lang="en-US" sz="1400" dirty="0">
              <a:solidFill>
                <a:srgbClr val="000000"/>
              </a:solidFill>
            </a:endParaRPr>
          </a:p>
          <a:p>
            <a:pPr algn="ctr" eaLnBrk="0" hangingPunct="0">
              <a:lnSpc>
                <a:spcPct val="90000"/>
              </a:lnSpc>
              <a:spcBef>
                <a:spcPct val="40000"/>
              </a:spcBef>
              <a:defRPr/>
            </a:pPr>
            <a:endParaRPr lang="en-US" sz="1400" dirty="0">
              <a:solidFill>
                <a:srgbClr val="000000"/>
              </a:solidFill>
            </a:endParaRPr>
          </a:p>
        </p:txBody>
      </p:sp>
      <p:pic>
        <p:nvPicPr>
          <p:cNvPr id="20" name="Picture 19" descr="onlineIcon.png"/>
          <p:cNvPicPr>
            <a:picLocks noChangeAspect="1"/>
          </p:cNvPicPr>
          <p:nvPr/>
        </p:nvPicPr>
        <p:blipFill>
          <a:blip r:embed="rId6" cstate="print"/>
          <a:stretch>
            <a:fillRect/>
          </a:stretch>
        </p:blipFill>
        <p:spPr>
          <a:xfrm>
            <a:off x="7686004" y="4039601"/>
            <a:ext cx="973254" cy="868604"/>
          </a:xfrm>
          <a:prstGeom prst="rect">
            <a:avLst/>
          </a:prstGeom>
          <a:effectLst>
            <a:outerShdw blurRad="50800" dist="38100" dir="2700000" algn="tl" rotWithShape="0">
              <a:prstClr val="black">
                <a:alpha val="40000"/>
              </a:prstClr>
            </a:outerShdw>
          </a:effectLst>
        </p:spPr>
      </p:pic>
      <p:sp>
        <p:nvSpPr>
          <p:cNvPr id="22" name="Rectangle 21"/>
          <p:cNvSpPr/>
          <p:nvPr/>
        </p:nvSpPr>
        <p:spPr bwMode="auto">
          <a:xfrm>
            <a:off x="272149" y="984166"/>
            <a:ext cx="4242816" cy="731520"/>
          </a:xfrm>
          <a:prstGeom prst="rect">
            <a:avLst/>
          </a:prstGeom>
          <a:solidFill>
            <a:schemeClr val="accent2">
              <a:lumMod val="75000"/>
            </a:schemeClr>
          </a:solidFill>
          <a:ln w="28575">
            <a:solidFill>
              <a:schemeClr val="accent2">
                <a:lumMod val="75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lvl="0" algn="ctr"/>
            <a:r>
              <a:rPr lang="en-US" sz="1200" dirty="0">
                <a:solidFill>
                  <a:srgbClr val="FFFFFF"/>
                </a:solidFill>
                <a:latin typeface="Verdana" pitchFamily="34" charset="0"/>
                <a:cs typeface="Arial" charset="0"/>
              </a:rPr>
              <a:t>Course Handbook</a:t>
            </a:r>
          </a:p>
        </p:txBody>
      </p:sp>
      <p:sp>
        <p:nvSpPr>
          <p:cNvPr id="23" name="Rectangle 22"/>
          <p:cNvSpPr/>
          <p:nvPr/>
        </p:nvSpPr>
        <p:spPr bwMode="auto">
          <a:xfrm>
            <a:off x="4627563" y="984166"/>
            <a:ext cx="4242816" cy="731520"/>
          </a:xfrm>
          <a:prstGeom prst="rect">
            <a:avLst/>
          </a:prstGeom>
          <a:solidFill>
            <a:schemeClr val="accent2">
              <a:lumMod val="75000"/>
            </a:schemeClr>
          </a:solidFill>
          <a:ln w="28575">
            <a:solidFill>
              <a:schemeClr val="accent2">
                <a:lumMod val="75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lvl="0" algn="ctr"/>
            <a:r>
              <a:rPr lang="en-US" sz="1200" dirty="0">
                <a:solidFill>
                  <a:srgbClr val="FFFFFF"/>
                </a:solidFill>
                <a:latin typeface="Verdana" pitchFamily="34" charset="0"/>
                <a:cs typeface="Arial" charset="0"/>
              </a:rPr>
              <a:t>Course Companion Content </a:t>
            </a:r>
            <a:r>
              <a:rPr lang="en-US" sz="1200" dirty="0" smtClean="0">
                <a:solidFill>
                  <a:srgbClr val="FFFFFF"/>
                </a:solidFill>
                <a:latin typeface="Verdana" pitchFamily="34" charset="0"/>
                <a:cs typeface="Arial" charset="0"/>
              </a:rPr>
              <a:t>on </a:t>
            </a:r>
            <a:r>
              <a:rPr lang="en-US" sz="1200" dirty="0">
                <a:solidFill>
                  <a:srgbClr val="FFFFFF"/>
                </a:solidFill>
                <a:latin typeface="Verdana" pitchFamily="34" charset="0"/>
                <a:cs typeface="Arial" charset="0"/>
              </a:rPr>
              <a:t>the </a:t>
            </a:r>
            <a:r>
              <a:rPr lang="en-US" sz="1200" dirty="0" smtClean="0">
                <a:solidFill>
                  <a:srgbClr val="FFFFFF"/>
                </a:solidFill>
                <a:latin typeface="Verdana" pitchFamily="34" charset="0"/>
                <a:cs typeface="Arial" charset="0"/>
              </a:rPr>
              <a:t/>
            </a:r>
            <a:br>
              <a:rPr lang="en-US" sz="1200" dirty="0" smtClean="0">
                <a:solidFill>
                  <a:srgbClr val="FFFFFF"/>
                </a:solidFill>
                <a:latin typeface="Verdana" pitchFamily="34" charset="0"/>
                <a:cs typeface="Arial" charset="0"/>
              </a:rPr>
            </a:br>
            <a:r>
              <a:rPr lang="en-US" sz="1200" u="sng" dirty="0" smtClean="0">
                <a:solidFill>
                  <a:srgbClr val="FFFFFF"/>
                </a:solidFill>
                <a:latin typeface="Verdana" pitchFamily="34" charset="0"/>
                <a:cs typeface="Arial" charset="0"/>
              </a:rPr>
              <a:t>http</a:t>
            </a:r>
            <a:r>
              <a:rPr lang="en-US" sz="1200" u="sng" dirty="0">
                <a:solidFill>
                  <a:srgbClr val="FFFFFF"/>
                </a:solidFill>
                <a:latin typeface="Verdana" pitchFamily="34" charset="0"/>
                <a:cs typeface="Arial" charset="0"/>
              </a:rPr>
              <a:t>://www.microsoft.com</a:t>
            </a:r>
            <a:r>
              <a:rPr lang="en-US" sz="1200" u="sng" dirty="0" smtClean="0">
                <a:solidFill>
                  <a:srgbClr val="FFFFFF"/>
                </a:solidFill>
                <a:latin typeface="Verdana" pitchFamily="34" charset="0"/>
                <a:cs typeface="Arial" charset="0"/>
              </a:rPr>
              <a:t>/</a:t>
            </a:r>
            <a:br>
              <a:rPr lang="en-US" sz="1200" u="sng" dirty="0" smtClean="0">
                <a:solidFill>
                  <a:srgbClr val="FFFFFF"/>
                </a:solidFill>
                <a:latin typeface="Verdana" pitchFamily="34" charset="0"/>
                <a:cs typeface="Arial" charset="0"/>
              </a:rPr>
            </a:br>
            <a:r>
              <a:rPr lang="en-US" sz="1200" u="sng" dirty="0" smtClean="0">
                <a:solidFill>
                  <a:srgbClr val="FFFFFF"/>
                </a:solidFill>
                <a:latin typeface="Verdana" pitchFamily="34" charset="0"/>
                <a:cs typeface="Arial" charset="0"/>
              </a:rPr>
              <a:t>learning/</a:t>
            </a:r>
            <a:r>
              <a:rPr lang="en-US" sz="1200" u="sng" dirty="0" err="1" smtClean="0">
                <a:solidFill>
                  <a:srgbClr val="FFFFFF"/>
                </a:solidFill>
                <a:latin typeface="Verdana" pitchFamily="34" charset="0"/>
                <a:cs typeface="Arial" charset="0"/>
              </a:rPr>
              <a:t>companionmoc</a:t>
            </a:r>
            <a:r>
              <a:rPr lang="en-US" sz="1200" dirty="0" smtClean="0">
                <a:solidFill>
                  <a:srgbClr val="FFFFFF"/>
                </a:solidFill>
                <a:latin typeface="Verdana" pitchFamily="34" charset="0"/>
                <a:cs typeface="Arial" charset="0"/>
              </a:rPr>
              <a:t> </a:t>
            </a:r>
            <a:r>
              <a:rPr lang="en-US" sz="1200" dirty="0">
                <a:solidFill>
                  <a:srgbClr val="FFFFFF"/>
                </a:solidFill>
                <a:latin typeface="Verdana" pitchFamily="34" charset="0"/>
                <a:cs typeface="Arial" charset="0"/>
              </a:rPr>
              <a:t>Site</a:t>
            </a:r>
          </a:p>
        </p:txBody>
      </p:sp>
    </p:spTree>
    <p:extLst>
      <p:ext uri="{BB962C8B-B14F-4D97-AF65-F5344CB8AC3E}">
        <p14:creationId xmlns="" xmlns:p14="http://schemas.microsoft.com/office/powerpoint/2010/main" val="30176868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6"/>
          <p:cNvSpPr>
            <a:spLocks noChangeArrowheads="1"/>
          </p:cNvSpPr>
          <p:nvPr/>
        </p:nvSpPr>
        <p:spPr bwMode="auto">
          <a:xfrm>
            <a:off x="4627563" y="995363"/>
            <a:ext cx="4244975" cy="5024437"/>
          </a:xfrm>
          <a:prstGeom prst="roundRect">
            <a:avLst>
              <a:gd name="adj" fmla="val 16667"/>
            </a:avLst>
          </a:prstGeom>
          <a:ln>
            <a:solidFill>
              <a:schemeClr val="accent2">
                <a:lumMod val="75000"/>
              </a:schemeClr>
            </a:solidFill>
            <a:headEnd/>
            <a:tailEnd/>
          </a:ln>
        </p:spPr>
        <p:style>
          <a:lnRef idx="2">
            <a:schemeClr val="accent2"/>
          </a:lnRef>
          <a:fillRef idx="1">
            <a:schemeClr val="lt1"/>
          </a:fillRef>
          <a:effectRef idx="0">
            <a:schemeClr val="accent2"/>
          </a:effectRef>
          <a:fontRef idx="minor">
            <a:schemeClr val="dk1"/>
          </a:fontRef>
        </p:style>
        <p:txBody>
          <a:bodyPr anchor="ctr"/>
          <a:lstStyle/>
          <a:p>
            <a:pPr algn="ctr" eaLnBrk="0" hangingPunct="0">
              <a:lnSpc>
                <a:spcPct val="90000"/>
              </a:lnSpc>
              <a:spcBef>
                <a:spcPct val="40000"/>
              </a:spcBef>
              <a:defRPr/>
            </a:pPr>
            <a:endParaRPr lang="en-US" sz="2000" b="0">
              <a:solidFill>
                <a:srgbClr val="000000"/>
              </a:solidFill>
            </a:endParaRPr>
          </a:p>
        </p:txBody>
      </p:sp>
      <p:sp>
        <p:nvSpPr>
          <p:cNvPr id="12" name="AutoShape 6"/>
          <p:cNvSpPr>
            <a:spLocks noChangeArrowheads="1"/>
          </p:cNvSpPr>
          <p:nvPr/>
        </p:nvSpPr>
        <p:spPr bwMode="auto">
          <a:xfrm>
            <a:off x="273050" y="995363"/>
            <a:ext cx="4244975" cy="5024437"/>
          </a:xfrm>
          <a:prstGeom prst="roundRect">
            <a:avLst>
              <a:gd name="adj" fmla="val 16667"/>
            </a:avLst>
          </a:prstGeom>
          <a:ln>
            <a:solidFill>
              <a:schemeClr val="accent2">
                <a:lumMod val="75000"/>
              </a:schemeClr>
            </a:solidFill>
            <a:headEnd/>
            <a:tailEnd/>
          </a:ln>
        </p:spPr>
        <p:style>
          <a:lnRef idx="2">
            <a:schemeClr val="accent2"/>
          </a:lnRef>
          <a:fillRef idx="1">
            <a:schemeClr val="lt1"/>
          </a:fillRef>
          <a:effectRef idx="0">
            <a:schemeClr val="accent2"/>
          </a:effectRef>
          <a:fontRef idx="minor">
            <a:schemeClr val="dk1"/>
          </a:fontRef>
        </p:style>
        <p:txBody>
          <a:bodyPr anchor="ctr"/>
          <a:lstStyle/>
          <a:p>
            <a:pPr algn="ctr" eaLnBrk="0" hangingPunct="0">
              <a:lnSpc>
                <a:spcPct val="90000"/>
              </a:lnSpc>
              <a:spcBef>
                <a:spcPct val="40000"/>
              </a:spcBef>
              <a:defRPr/>
            </a:pPr>
            <a:endParaRPr lang="en-US" sz="2000" b="0">
              <a:solidFill>
                <a:srgbClr val="000000"/>
              </a:solidFill>
            </a:endParaRPr>
          </a:p>
        </p:txBody>
      </p:sp>
      <p:sp>
        <p:nvSpPr>
          <p:cNvPr id="20" name="Rectangle 19"/>
          <p:cNvSpPr/>
          <p:nvPr/>
        </p:nvSpPr>
        <p:spPr bwMode="auto">
          <a:xfrm>
            <a:off x="4627563" y="984166"/>
            <a:ext cx="4242816" cy="731520"/>
          </a:xfrm>
          <a:prstGeom prst="rect">
            <a:avLst/>
          </a:prstGeom>
          <a:solidFill>
            <a:schemeClr val="accent2">
              <a:lumMod val="75000"/>
            </a:schemeClr>
          </a:solidFill>
          <a:ln w="28575">
            <a:solidFill>
              <a:schemeClr val="accent2">
                <a:lumMod val="75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lvl="0" algn="ctr"/>
            <a:r>
              <a:rPr lang="en-US" sz="1200" dirty="0">
                <a:solidFill>
                  <a:srgbClr val="FFFFFF"/>
                </a:solidFill>
                <a:latin typeface="Verdana" pitchFamily="34" charset="0"/>
                <a:cs typeface="Arial" charset="0"/>
              </a:rPr>
              <a:t>Course Companion Content </a:t>
            </a:r>
            <a:r>
              <a:rPr lang="en-US" sz="1200" dirty="0" smtClean="0">
                <a:solidFill>
                  <a:srgbClr val="FFFFFF"/>
                </a:solidFill>
                <a:latin typeface="Verdana" pitchFamily="34" charset="0"/>
                <a:cs typeface="Arial" charset="0"/>
              </a:rPr>
              <a:t>on </a:t>
            </a:r>
            <a:r>
              <a:rPr lang="en-US" sz="1200" dirty="0">
                <a:solidFill>
                  <a:srgbClr val="FFFFFF"/>
                </a:solidFill>
                <a:latin typeface="Verdana" pitchFamily="34" charset="0"/>
                <a:cs typeface="Arial" charset="0"/>
              </a:rPr>
              <a:t>the </a:t>
            </a:r>
            <a:r>
              <a:rPr lang="en-US" sz="1200" dirty="0" smtClean="0">
                <a:solidFill>
                  <a:srgbClr val="FFFFFF"/>
                </a:solidFill>
                <a:latin typeface="Verdana" pitchFamily="34" charset="0"/>
                <a:cs typeface="Arial" charset="0"/>
              </a:rPr>
              <a:t/>
            </a:r>
            <a:br>
              <a:rPr lang="en-US" sz="1200" dirty="0" smtClean="0">
                <a:solidFill>
                  <a:srgbClr val="FFFFFF"/>
                </a:solidFill>
                <a:latin typeface="Verdana" pitchFamily="34" charset="0"/>
                <a:cs typeface="Arial" charset="0"/>
              </a:rPr>
            </a:br>
            <a:r>
              <a:rPr lang="en-US" sz="1200" u="sng" dirty="0" smtClean="0">
                <a:solidFill>
                  <a:srgbClr val="FFFFFF"/>
                </a:solidFill>
                <a:latin typeface="Verdana" pitchFamily="34" charset="0"/>
                <a:cs typeface="Arial" charset="0"/>
              </a:rPr>
              <a:t>http</a:t>
            </a:r>
            <a:r>
              <a:rPr lang="en-US" sz="1200" u="sng" dirty="0">
                <a:solidFill>
                  <a:srgbClr val="FFFFFF"/>
                </a:solidFill>
                <a:latin typeface="Verdana" pitchFamily="34" charset="0"/>
                <a:cs typeface="Arial" charset="0"/>
              </a:rPr>
              <a:t>://www.microsoft.com</a:t>
            </a:r>
            <a:r>
              <a:rPr lang="en-US" sz="1200" u="sng" dirty="0" smtClean="0">
                <a:solidFill>
                  <a:srgbClr val="FFFFFF"/>
                </a:solidFill>
                <a:latin typeface="Verdana" pitchFamily="34" charset="0"/>
                <a:cs typeface="Arial" charset="0"/>
              </a:rPr>
              <a:t>/</a:t>
            </a:r>
            <a:br>
              <a:rPr lang="en-US" sz="1200" u="sng" dirty="0" smtClean="0">
                <a:solidFill>
                  <a:srgbClr val="FFFFFF"/>
                </a:solidFill>
                <a:latin typeface="Verdana" pitchFamily="34" charset="0"/>
                <a:cs typeface="Arial" charset="0"/>
              </a:rPr>
            </a:br>
            <a:r>
              <a:rPr lang="en-US" sz="1200" u="sng" dirty="0" smtClean="0">
                <a:solidFill>
                  <a:srgbClr val="FFFFFF"/>
                </a:solidFill>
                <a:latin typeface="Verdana" pitchFamily="34" charset="0"/>
                <a:cs typeface="Arial" charset="0"/>
              </a:rPr>
              <a:t>learning/</a:t>
            </a:r>
            <a:r>
              <a:rPr lang="en-US" sz="1200" u="sng" dirty="0" err="1" smtClean="0">
                <a:solidFill>
                  <a:srgbClr val="FFFFFF"/>
                </a:solidFill>
                <a:latin typeface="Verdana" pitchFamily="34" charset="0"/>
                <a:cs typeface="Arial" charset="0"/>
              </a:rPr>
              <a:t>companionmoc</a:t>
            </a:r>
            <a:r>
              <a:rPr lang="en-US" sz="1200" dirty="0" smtClean="0">
                <a:solidFill>
                  <a:srgbClr val="FFFFFF"/>
                </a:solidFill>
                <a:latin typeface="Verdana" pitchFamily="34" charset="0"/>
                <a:cs typeface="Arial" charset="0"/>
              </a:rPr>
              <a:t> </a:t>
            </a:r>
            <a:r>
              <a:rPr lang="en-US" sz="1200" dirty="0">
                <a:solidFill>
                  <a:srgbClr val="FFFFFF"/>
                </a:solidFill>
                <a:latin typeface="Verdana" pitchFamily="34" charset="0"/>
                <a:cs typeface="Arial" charset="0"/>
              </a:rPr>
              <a:t>Site</a:t>
            </a:r>
          </a:p>
        </p:txBody>
      </p:sp>
      <p:sp>
        <p:nvSpPr>
          <p:cNvPr id="13" name="Rectangle 12"/>
          <p:cNvSpPr/>
          <p:nvPr/>
        </p:nvSpPr>
        <p:spPr bwMode="auto">
          <a:xfrm>
            <a:off x="272149" y="984166"/>
            <a:ext cx="4242816" cy="731520"/>
          </a:xfrm>
          <a:prstGeom prst="rect">
            <a:avLst/>
          </a:prstGeom>
          <a:solidFill>
            <a:schemeClr val="accent2">
              <a:lumMod val="75000"/>
            </a:schemeClr>
          </a:solidFill>
          <a:ln w="28575">
            <a:solidFill>
              <a:schemeClr val="accent2">
                <a:lumMod val="75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lvl="0" algn="ctr"/>
            <a:r>
              <a:rPr lang="en-US" sz="1200" dirty="0">
                <a:solidFill>
                  <a:srgbClr val="FFFFFF"/>
                </a:solidFill>
                <a:latin typeface="Verdana" pitchFamily="34" charset="0"/>
                <a:cs typeface="Arial" charset="0"/>
              </a:rPr>
              <a:t>Course Handbook</a:t>
            </a:r>
          </a:p>
        </p:txBody>
      </p:sp>
      <p:sp>
        <p:nvSpPr>
          <p:cNvPr id="7172" name="Rectangle 2"/>
          <p:cNvSpPr>
            <a:spLocks noGrp="1" noChangeArrowheads="1"/>
          </p:cNvSpPr>
          <p:nvPr>
            <p:ph type="title"/>
          </p:nvPr>
        </p:nvSpPr>
        <p:spPr/>
        <p:txBody>
          <a:bodyPr/>
          <a:lstStyle/>
          <a:p>
            <a:pPr eaLnBrk="1" hangingPunct="1"/>
            <a:r>
              <a:rPr lang="en-US" smtClean="0"/>
              <a:t>How to Use the Course Material</a:t>
            </a:r>
          </a:p>
        </p:txBody>
      </p:sp>
      <p:sp>
        <p:nvSpPr>
          <p:cNvPr id="7173" name="Rectangle 3"/>
          <p:cNvSpPr>
            <a:spLocks noChangeArrowheads="1"/>
          </p:cNvSpPr>
          <p:nvPr/>
        </p:nvSpPr>
        <p:spPr bwMode="auto">
          <a:xfrm>
            <a:off x="368300" y="6169025"/>
            <a:ext cx="3538538"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eaLnBrk="0" hangingPunct="0"/>
            <a:r>
              <a:rPr lang="en-US" sz="1600" b="0">
                <a:latin typeface="Segoe Semibold" pitchFamily="34" charset="0"/>
                <a:hlinkClick r:id="rId3"/>
              </a:rPr>
              <a:t>http://www.microsoft.com/learning/</a:t>
            </a:r>
            <a:endParaRPr lang="en-US" sz="1600" b="0">
              <a:latin typeface="Segoe Semibold" pitchFamily="34" charset="0"/>
            </a:endParaRPr>
          </a:p>
        </p:txBody>
      </p:sp>
      <p:pic>
        <p:nvPicPr>
          <p:cNvPr id="7174" name="Picture 19" descr="ms_Learning_b-large"/>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551613" y="6186488"/>
            <a:ext cx="2093912"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177" name="Rectangle 3"/>
          <p:cNvSpPr>
            <a:spLocks noChangeArrowheads="1"/>
          </p:cNvSpPr>
          <p:nvPr/>
        </p:nvSpPr>
        <p:spPr bwMode="auto">
          <a:xfrm>
            <a:off x="434975" y="1828800"/>
            <a:ext cx="4062413" cy="2381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marL="117475" indent="-117475" algn="ctr" eaLnBrk="0" hangingPunct="0">
              <a:lnSpc>
                <a:spcPct val="90000"/>
              </a:lnSpc>
              <a:spcBef>
                <a:spcPct val="70000"/>
              </a:spcBef>
              <a:buClr>
                <a:schemeClr val="hlink"/>
              </a:buClr>
              <a:buSzPct val="90000"/>
              <a:buFont typeface="Arial" charset="0"/>
              <a:buChar char="•"/>
            </a:pPr>
            <a:r>
              <a:rPr lang="en-US" sz="1600" b="0" dirty="0"/>
              <a:t>Use the handbook content as the primary resource for reference during the class.</a:t>
            </a:r>
          </a:p>
          <a:p>
            <a:pPr marL="117475" indent="-117475" algn="ctr" eaLnBrk="0" hangingPunct="0">
              <a:lnSpc>
                <a:spcPct val="90000"/>
              </a:lnSpc>
              <a:spcBef>
                <a:spcPct val="70000"/>
              </a:spcBef>
              <a:buClr>
                <a:schemeClr val="hlink"/>
              </a:buClr>
              <a:buSzPct val="90000"/>
              <a:buFont typeface="Arial" charset="0"/>
              <a:buChar char="•"/>
            </a:pPr>
            <a:r>
              <a:rPr lang="en-US" sz="1600" b="0" dirty="0"/>
              <a:t>Use the troubleshooting tips and best practices in the Module Reviews and Takeaways section as on-the-job references. </a:t>
            </a:r>
          </a:p>
        </p:txBody>
      </p:sp>
      <p:sp>
        <p:nvSpPr>
          <p:cNvPr id="7178" name="Rectangle 3"/>
          <p:cNvSpPr>
            <a:spLocks noChangeArrowheads="1"/>
          </p:cNvSpPr>
          <p:nvPr/>
        </p:nvSpPr>
        <p:spPr bwMode="auto">
          <a:xfrm>
            <a:off x="4745038" y="1817688"/>
            <a:ext cx="4062412" cy="2078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marL="117475" indent="-117475" algn="ctr" eaLnBrk="0" hangingPunct="0">
              <a:lnSpc>
                <a:spcPct val="90000"/>
              </a:lnSpc>
              <a:spcBef>
                <a:spcPct val="70000"/>
              </a:spcBef>
              <a:buClr>
                <a:schemeClr val="hlink"/>
              </a:buClr>
              <a:buSzPct val="90000"/>
              <a:buFont typeface="Arial" charset="0"/>
              <a:buChar char="•"/>
            </a:pPr>
            <a:r>
              <a:rPr lang="en-US" sz="1600" b="0" dirty="0" smtClean="0"/>
              <a:t>Use </a:t>
            </a:r>
            <a:r>
              <a:rPr lang="en-US" sz="1600" b="0" dirty="0"/>
              <a:t>the </a:t>
            </a:r>
            <a:r>
              <a:rPr lang="en-US" sz="1600" b="0" dirty="0" smtClean="0"/>
              <a:t>Companion Content </a:t>
            </a:r>
            <a:r>
              <a:rPr lang="en-US" sz="1600" b="0" dirty="0"/>
              <a:t>as your extended learning resource </a:t>
            </a:r>
            <a:r>
              <a:rPr lang="en-US" sz="1600" b="0" dirty="0" smtClean="0"/>
              <a:t/>
            </a:r>
            <a:br>
              <a:rPr lang="en-US" sz="1600" b="0" dirty="0" smtClean="0"/>
            </a:br>
            <a:r>
              <a:rPr lang="en-US" sz="1600" b="0" dirty="0" smtClean="0"/>
              <a:t>on </a:t>
            </a:r>
            <a:r>
              <a:rPr lang="en-US" sz="1600" b="0" dirty="0"/>
              <a:t>the job. </a:t>
            </a:r>
          </a:p>
        </p:txBody>
      </p:sp>
      <p:pic>
        <p:nvPicPr>
          <p:cNvPr id="16" name="Picture 15" descr="10337A.jpg"/>
          <p:cNvPicPr>
            <a:picLocks noChangeAspect="1"/>
          </p:cNvPicPr>
          <p:nvPr/>
        </p:nvPicPr>
        <p:blipFill>
          <a:blip r:embed="rId5" cstate="print"/>
          <a:stretch>
            <a:fillRect/>
          </a:stretch>
        </p:blipFill>
        <p:spPr>
          <a:xfrm>
            <a:off x="3740227" y="3547430"/>
            <a:ext cx="1663547" cy="2154293"/>
          </a:xfrm>
          <a:prstGeom prst="rect">
            <a:avLst/>
          </a:prstGeom>
          <a:effectLst>
            <a:outerShdw blurRad="50800" dist="38100" dir="2700000" algn="tl" rotWithShape="0">
              <a:prstClr val="black">
                <a:alpha val="40000"/>
              </a:prstClr>
            </a:outerShdw>
          </a:effectLst>
        </p:spPr>
      </p:pic>
      <p:pic>
        <p:nvPicPr>
          <p:cNvPr id="17" name="Picture 16" descr="onlineIcon.png"/>
          <p:cNvPicPr>
            <a:picLocks noChangeAspect="1"/>
          </p:cNvPicPr>
          <p:nvPr/>
        </p:nvPicPr>
        <p:blipFill>
          <a:blip r:embed="rId6" cstate="print"/>
          <a:stretch>
            <a:fillRect/>
          </a:stretch>
        </p:blipFill>
        <p:spPr>
          <a:xfrm>
            <a:off x="5130309" y="4218668"/>
            <a:ext cx="973035" cy="868407"/>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27067637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6"/>
          <p:cNvSpPr>
            <a:spLocks noChangeArrowheads="1"/>
          </p:cNvSpPr>
          <p:nvPr/>
        </p:nvSpPr>
        <p:spPr bwMode="auto">
          <a:xfrm>
            <a:off x="647700" y="163513"/>
            <a:ext cx="8189913" cy="841375"/>
          </a:xfrm>
          <a:prstGeom prst="rect">
            <a:avLst/>
          </a:prstGeom>
          <a:noFill/>
          <a:ln w="9525">
            <a:noFill/>
            <a:miter lim="800000"/>
            <a:headEnd/>
            <a:tailEnd/>
          </a:ln>
        </p:spPr>
        <p:txBody>
          <a:bodyPr anchor="ctr"/>
          <a:lstStyle/>
          <a:p>
            <a:pPr algn="ctr" eaLnBrk="0" hangingPunct="0">
              <a:lnSpc>
                <a:spcPct val="85000"/>
              </a:lnSpc>
              <a:buClr>
                <a:srgbClr val="DC0081"/>
              </a:buClr>
              <a:buFont typeface="Wingdings" pitchFamily="2" charset="2"/>
              <a:buNone/>
            </a:pPr>
            <a:endParaRPr lang="en-US" sz="2400" b="0" dirty="0"/>
          </a:p>
        </p:txBody>
      </p:sp>
      <p:sp>
        <p:nvSpPr>
          <p:cNvPr id="8195" name="Rectangle 17"/>
          <p:cNvSpPr>
            <a:spLocks noGrp="1" noChangeArrowheads="1"/>
          </p:cNvSpPr>
          <p:nvPr>
            <p:ph type="title"/>
          </p:nvPr>
        </p:nvSpPr>
        <p:spPr/>
        <p:txBody>
          <a:bodyPr/>
          <a:lstStyle/>
          <a:p>
            <a:pPr eaLnBrk="1" hangingPunct="1"/>
            <a:r>
              <a:rPr lang="en-US" dirty="0" smtClean="0"/>
              <a:t>Facilities</a:t>
            </a:r>
          </a:p>
        </p:txBody>
      </p:sp>
      <p:sp>
        <p:nvSpPr>
          <p:cNvPr id="8196" name="Rectangle 18"/>
          <p:cNvSpPr>
            <a:spLocks noGrp="1" noChangeArrowheads="1"/>
          </p:cNvSpPr>
          <p:nvPr>
            <p:ph type="body" idx="1"/>
          </p:nvPr>
        </p:nvSpPr>
        <p:spPr/>
        <p:txBody>
          <a:bodyPr/>
          <a:lstStyle/>
          <a:p>
            <a:pPr eaLnBrk="1" hangingPunct="1"/>
            <a:r>
              <a:rPr lang="en-US" dirty="0" smtClean="0"/>
              <a:t>Class hours</a:t>
            </a:r>
          </a:p>
          <a:p>
            <a:pPr eaLnBrk="1" hangingPunct="1"/>
            <a:r>
              <a:rPr lang="en-US" dirty="0" smtClean="0"/>
              <a:t>Building hours</a:t>
            </a:r>
          </a:p>
          <a:p>
            <a:pPr eaLnBrk="1" hangingPunct="1"/>
            <a:r>
              <a:rPr lang="en-US" dirty="0" smtClean="0"/>
              <a:t>Parking</a:t>
            </a:r>
          </a:p>
          <a:p>
            <a:pPr eaLnBrk="1" hangingPunct="1"/>
            <a:r>
              <a:rPr lang="en-US" dirty="0" smtClean="0"/>
              <a:t>Restrooms</a:t>
            </a:r>
          </a:p>
          <a:p>
            <a:pPr eaLnBrk="1" hangingPunct="1"/>
            <a:r>
              <a:rPr lang="en-US" dirty="0" smtClean="0"/>
              <a:t>Meals</a:t>
            </a:r>
          </a:p>
          <a:p>
            <a:pPr eaLnBrk="1" hangingPunct="1"/>
            <a:r>
              <a:rPr lang="en-US" dirty="0" smtClean="0"/>
              <a:t>Phones</a:t>
            </a:r>
          </a:p>
          <a:p>
            <a:pPr eaLnBrk="1" hangingPunct="1"/>
            <a:r>
              <a:rPr lang="en-US" dirty="0" smtClean="0"/>
              <a:t>Messages</a:t>
            </a:r>
          </a:p>
          <a:p>
            <a:pPr eaLnBrk="1" hangingPunct="1"/>
            <a:r>
              <a:rPr lang="en-US" dirty="0" smtClean="0"/>
              <a:t>Smoking</a:t>
            </a:r>
          </a:p>
          <a:p>
            <a:pPr eaLnBrk="1" hangingPunct="1"/>
            <a:r>
              <a:rPr lang="en-US" dirty="0" smtClean="0"/>
              <a:t>Recycling</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dirty="0" smtClean="0"/>
              <a:t>About This Course</a:t>
            </a:r>
          </a:p>
        </p:txBody>
      </p:sp>
      <p:sp>
        <p:nvSpPr>
          <p:cNvPr id="11267" name="Rectangle 3"/>
          <p:cNvSpPr>
            <a:spLocks noGrp="1" noChangeArrowheads="1"/>
          </p:cNvSpPr>
          <p:nvPr>
            <p:ph type="body" idx="1"/>
          </p:nvPr>
        </p:nvSpPr>
        <p:spPr/>
        <p:txBody>
          <a:bodyPr/>
          <a:lstStyle/>
          <a:p>
            <a:pPr eaLnBrk="1" hangingPunct="1"/>
            <a:r>
              <a:rPr lang="en-US" dirty="0" smtClean="0"/>
              <a:t>Audience</a:t>
            </a:r>
          </a:p>
          <a:p>
            <a:pPr eaLnBrk="1" hangingPunct="1"/>
            <a:r>
              <a:rPr lang="en-US" dirty="0" smtClean="0"/>
              <a:t>Course Prerequisites</a:t>
            </a:r>
          </a:p>
          <a:p>
            <a:pPr eaLnBrk="1" hangingPunct="1"/>
            <a:r>
              <a:rPr lang="en-US" dirty="0" smtClean="0"/>
              <a:t>Course Objectives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Rectangle 2"/>
          <p:cNvSpPr>
            <a:spLocks noGrp="1" noChangeArrowheads="1"/>
          </p:cNvSpPr>
          <p:nvPr>
            <p:ph type="title"/>
          </p:nvPr>
        </p:nvSpPr>
        <p:spPr/>
        <p:txBody>
          <a:bodyPr/>
          <a:lstStyle/>
          <a:p>
            <a:pPr eaLnBrk="1" hangingPunct="1"/>
            <a:r>
              <a:rPr lang="en-US" smtClean="0"/>
              <a:t>Microsoft Learning</a:t>
            </a:r>
          </a:p>
        </p:txBody>
      </p:sp>
      <p:sp>
        <p:nvSpPr>
          <p:cNvPr id="9222" name="Rectangle 3"/>
          <p:cNvSpPr>
            <a:spLocks noChangeArrowheads="1"/>
          </p:cNvSpPr>
          <p:nvPr/>
        </p:nvSpPr>
        <p:spPr bwMode="auto">
          <a:xfrm>
            <a:off x="368300" y="6169025"/>
            <a:ext cx="3538538"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eaLnBrk="0" hangingPunct="0"/>
            <a:r>
              <a:rPr lang="en-US" sz="1600" b="0">
                <a:latin typeface="Segoe Semibold" pitchFamily="34" charset="0"/>
                <a:hlinkClick r:id="rId3"/>
              </a:rPr>
              <a:t>http://www.microsoft.com/learning/</a:t>
            </a:r>
            <a:endParaRPr lang="en-US" sz="1600" b="0">
              <a:latin typeface="Segoe Semibold" pitchFamily="34" charset="0"/>
            </a:endParaRPr>
          </a:p>
        </p:txBody>
      </p:sp>
      <p:pic>
        <p:nvPicPr>
          <p:cNvPr id="9225" name="Picture 19" descr="ms_Learning_b-large"/>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551613" y="6186488"/>
            <a:ext cx="2093912"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 name="AutoShape 3"/>
          <p:cNvSpPr>
            <a:spLocks noChangeArrowheads="1"/>
          </p:cNvSpPr>
          <p:nvPr/>
        </p:nvSpPr>
        <p:spPr bwMode="auto">
          <a:xfrm>
            <a:off x="1587669" y="3319249"/>
            <a:ext cx="6686550" cy="922338"/>
          </a:xfrm>
          <a:prstGeom prst="roundRect">
            <a:avLst>
              <a:gd name="adj" fmla="val 16667"/>
            </a:avLst>
          </a:prstGeom>
          <a:gradFill rotWithShape="1">
            <a:gsLst>
              <a:gs pos="0">
                <a:srgbClr val="8DACD0"/>
              </a:gs>
              <a:gs pos="100000">
                <a:srgbClr val="DEE7F1"/>
              </a:gs>
            </a:gsLst>
            <a:lin ang="2700000" scaled="1"/>
          </a:gradFill>
          <a:ln w="9525">
            <a:noFill/>
            <a:round/>
            <a:headEnd/>
            <a:tailEnd/>
          </a:ln>
          <a:effectLst>
            <a:outerShdw blurRad="63500" dist="38099" dir="2700000" algn="ctr" rotWithShape="0">
              <a:srgbClr val="5F5F5F">
                <a:alpha val="50000"/>
              </a:srgbClr>
            </a:outerShdw>
          </a:effectLst>
        </p:spPr>
        <p:txBody>
          <a:bodyPr lIns="182880" rIns="182880" anchor="ctr"/>
          <a:lstStyle>
            <a:defPPr>
              <a:defRPr lang="en-US"/>
            </a:defPPr>
            <a:lvl1pPr algn="ctr" rtl="0" eaLnBrk="0" fontAlgn="base" hangingPunct="0">
              <a:spcBef>
                <a:spcPct val="0"/>
              </a:spcBef>
              <a:spcAft>
                <a:spcPct val="0"/>
              </a:spcAft>
              <a:defRPr b="1" kern="1200">
                <a:solidFill>
                  <a:schemeClr val="tx1"/>
                </a:solidFill>
                <a:latin typeface="Verdana" pitchFamily="34" charset="0"/>
                <a:ea typeface="+mn-ea"/>
                <a:cs typeface="+mn-cs"/>
              </a:defRPr>
            </a:lvl1pPr>
            <a:lvl2pPr marL="457200" algn="ctr" rtl="0" eaLnBrk="0" fontAlgn="base" hangingPunct="0">
              <a:spcBef>
                <a:spcPct val="0"/>
              </a:spcBef>
              <a:spcAft>
                <a:spcPct val="0"/>
              </a:spcAft>
              <a:defRPr b="1" kern="1200">
                <a:solidFill>
                  <a:schemeClr val="tx1"/>
                </a:solidFill>
                <a:latin typeface="Verdana" pitchFamily="34" charset="0"/>
                <a:ea typeface="+mn-ea"/>
                <a:cs typeface="+mn-cs"/>
              </a:defRPr>
            </a:lvl2pPr>
            <a:lvl3pPr marL="914400" algn="ctr" rtl="0" eaLnBrk="0" fontAlgn="base" hangingPunct="0">
              <a:spcBef>
                <a:spcPct val="0"/>
              </a:spcBef>
              <a:spcAft>
                <a:spcPct val="0"/>
              </a:spcAft>
              <a:defRPr b="1" kern="1200">
                <a:solidFill>
                  <a:schemeClr val="tx1"/>
                </a:solidFill>
                <a:latin typeface="Verdana" pitchFamily="34" charset="0"/>
                <a:ea typeface="+mn-ea"/>
                <a:cs typeface="+mn-cs"/>
              </a:defRPr>
            </a:lvl3pPr>
            <a:lvl4pPr marL="1371600" algn="ctr" rtl="0" eaLnBrk="0" fontAlgn="base" hangingPunct="0">
              <a:spcBef>
                <a:spcPct val="0"/>
              </a:spcBef>
              <a:spcAft>
                <a:spcPct val="0"/>
              </a:spcAft>
              <a:defRPr b="1" kern="1200">
                <a:solidFill>
                  <a:schemeClr val="tx1"/>
                </a:solidFill>
                <a:latin typeface="Verdana" pitchFamily="34" charset="0"/>
                <a:ea typeface="+mn-ea"/>
                <a:cs typeface="+mn-cs"/>
              </a:defRPr>
            </a:lvl4pPr>
            <a:lvl5pPr marL="1828800" algn="ctr" rtl="0" eaLnBrk="0" fontAlgn="base" hangingPunct="0">
              <a:spcBef>
                <a:spcPct val="0"/>
              </a:spcBef>
              <a:spcAft>
                <a:spcPct val="0"/>
              </a:spcAft>
              <a:defRPr b="1" kern="1200">
                <a:solidFill>
                  <a:schemeClr val="tx1"/>
                </a:solidFill>
                <a:latin typeface="Verdana" pitchFamily="34" charset="0"/>
                <a:ea typeface="+mn-ea"/>
                <a:cs typeface="+mn-cs"/>
              </a:defRPr>
            </a:lvl5pPr>
            <a:lvl6pPr marL="2286000" algn="l" defTabSz="914400" rtl="0" eaLnBrk="1" latinLnBrk="0" hangingPunct="1">
              <a:defRPr b="1" kern="1200">
                <a:solidFill>
                  <a:schemeClr val="tx1"/>
                </a:solidFill>
                <a:latin typeface="Verdana" pitchFamily="34" charset="0"/>
                <a:ea typeface="+mn-ea"/>
                <a:cs typeface="+mn-cs"/>
              </a:defRPr>
            </a:lvl6pPr>
            <a:lvl7pPr marL="2743200" algn="l" defTabSz="914400" rtl="0" eaLnBrk="1" latinLnBrk="0" hangingPunct="1">
              <a:defRPr b="1" kern="1200">
                <a:solidFill>
                  <a:schemeClr val="tx1"/>
                </a:solidFill>
                <a:latin typeface="Verdana" pitchFamily="34" charset="0"/>
                <a:ea typeface="+mn-ea"/>
                <a:cs typeface="+mn-cs"/>
              </a:defRPr>
            </a:lvl7pPr>
            <a:lvl8pPr marL="3200400" algn="l" defTabSz="914400" rtl="0" eaLnBrk="1" latinLnBrk="0" hangingPunct="1">
              <a:defRPr b="1" kern="1200">
                <a:solidFill>
                  <a:schemeClr val="tx1"/>
                </a:solidFill>
                <a:latin typeface="Verdana" pitchFamily="34" charset="0"/>
                <a:ea typeface="+mn-ea"/>
                <a:cs typeface="+mn-cs"/>
              </a:defRPr>
            </a:lvl8pPr>
            <a:lvl9pPr marL="3657600" algn="l" defTabSz="914400" rtl="0" eaLnBrk="1" latinLnBrk="0" hangingPunct="1">
              <a:defRPr b="1" kern="1200">
                <a:solidFill>
                  <a:schemeClr val="tx1"/>
                </a:solidFill>
                <a:latin typeface="Verdana" pitchFamily="34" charset="0"/>
                <a:ea typeface="+mn-ea"/>
                <a:cs typeface="+mn-cs"/>
              </a:defRPr>
            </a:lvl9pPr>
          </a:lstStyle>
          <a:p>
            <a:pPr algn="l">
              <a:lnSpc>
                <a:spcPct val="90000"/>
              </a:lnSpc>
              <a:spcBef>
                <a:spcPct val="40000"/>
              </a:spcBef>
              <a:defRPr/>
            </a:pPr>
            <a:r>
              <a:rPr lang="en-US" sz="2000" b="0" dirty="0" smtClean="0"/>
              <a:t>Course 6433A: Planning and Implementing Windows Server</a:t>
            </a:r>
            <a:r>
              <a:rPr lang="en-US" sz="2000" dirty="0" smtClean="0"/>
              <a:t>®</a:t>
            </a:r>
            <a:r>
              <a:rPr lang="en-US" sz="2000" b="0" dirty="0" smtClean="0"/>
              <a:t> 2008</a:t>
            </a:r>
            <a:endParaRPr lang="en-US" sz="2000" b="0" dirty="0"/>
          </a:p>
        </p:txBody>
      </p:sp>
      <p:sp>
        <p:nvSpPr>
          <p:cNvPr id="15" name="AutoShape 3"/>
          <p:cNvSpPr>
            <a:spLocks noChangeArrowheads="1"/>
          </p:cNvSpPr>
          <p:nvPr/>
        </p:nvSpPr>
        <p:spPr bwMode="auto">
          <a:xfrm>
            <a:off x="916156" y="2218967"/>
            <a:ext cx="6688138" cy="920750"/>
          </a:xfrm>
          <a:prstGeom prst="roundRect">
            <a:avLst>
              <a:gd name="adj" fmla="val 16667"/>
            </a:avLst>
          </a:prstGeom>
          <a:gradFill rotWithShape="1">
            <a:gsLst>
              <a:gs pos="0">
                <a:srgbClr val="8DACD0"/>
              </a:gs>
              <a:gs pos="100000">
                <a:srgbClr val="DEE7F1"/>
              </a:gs>
            </a:gsLst>
            <a:lin ang="2700000" scaled="1"/>
          </a:gradFill>
          <a:ln w="9525">
            <a:noFill/>
            <a:round/>
            <a:headEnd/>
            <a:tailEnd/>
          </a:ln>
          <a:effectLst>
            <a:outerShdw blurRad="63500" dist="38099" dir="2700000" algn="ctr" rotWithShape="0">
              <a:srgbClr val="5F5F5F">
                <a:alpha val="50000"/>
              </a:srgbClr>
            </a:outerShdw>
          </a:effectLst>
        </p:spPr>
        <p:txBody>
          <a:bodyPr lIns="182880" rIns="182880" anchor="ctr"/>
          <a:lstStyle>
            <a:defPPr>
              <a:defRPr lang="en-US"/>
            </a:defPPr>
            <a:lvl1pPr algn="ctr" rtl="0" eaLnBrk="0" fontAlgn="base" hangingPunct="0">
              <a:spcBef>
                <a:spcPct val="0"/>
              </a:spcBef>
              <a:spcAft>
                <a:spcPct val="0"/>
              </a:spcAft>
              <a:defRPr b="1" kern="1200">
                <a:solidFill>
                  <a:schemeClr val="tx1"/>
                </a:solidFill>
                <a:latin typeface="Verdana" pitchFamily="34" charset="0"/>
                <a:ea typeface="+mn-ea"/>
                <a:cs typeface="+mn-cs"/>
              </a:defRPr>
            </a:lvl1pPr>
            <a:lvl2pPr marL="457200" algn="ctr" rtl="0" eaLnBrk="0" fontAlgn="base" hangingPunct="0">
              <a:spcBef>
                <a:spcPct val="0"/>
              </a:spcBef>
              <a:spcAft>
                <a:spcPct val="0"/>
              </a:spcAft>
              <a:defRPr b="1" kern="1200">
                <a:solidFill>
                  <a:schemeClr val="tx1"/>
                </a:solidFill>
                <a:latin typeface="Verdana" pitchFamily="34" charset="0"/>
                <a:ea typeface="+mn-ea"/>
                <a:cs typeface="+mn-cs"/>
              </a:defRPr>
            </a:lvl2pPr>
            <a:lvl3pPr marL="914400" algn="ctr" rtl="0" eaLnBrk="0" fontAlgn="base" hangingPunct="0">
              <a:spcBef>
                <a:spcPct val="0"/>
              </a:spcBef>
              <a:spcAft>
                <a:spcPct val="0"/>
              </a:spcAft>
              <a:defRPr b="1" kern="1200">
                <a:solidFill>
                  <a:schemeClr val="tx1"/>
                </a:solidFill>
                <a:latin typeface="Verdana" pitchFamily="34" charset="0"/>
                <a:ea typeface="+mn-ea"/>
                <a:cs typeface="+mn-cs"/>
              </a:defRPr>
            </a:lvl3pPr>
            <a:lvl4pPr marL="1371600" algn="ctr" rtl="0" eaLnBrk="0" fontAlgn="base" hangingPunct="0">
              <a:spcBef>
                <a:spcPct val="0"/>
              </a:spcBef>
              <a:spcAft>
                <a:spcPct val="0"/>
              </a:spcAft>
              <a:defRPr b="1" kern="1200">
                <a:solidFill>
                  <a:schemeClr val="tx1"/>
                </a:solidFill>
                <a:latin typeface="Verdana" pitchFamily="34" charset="0"/>
                <a:ea typeface="+mn-ea"/>
                <a:cs typeface="+mn-cs"/>
              </a:defRPr>
            </a:lvl4pPr>
            <a:lvl5pPr marL="1828800" algn="ctr" rtl="0" eaLnBrk="0" fontAlgn="base" hangingPunct="0">
              <a:spcBef>
                <a:spcPct val="0"/>
              </a:spcBef>
              <a:spcAft>
                <a:spcPct val="0"/>
              </a:spcAft>
              <a:defRPr b="1" kern="1200">
                <a:solidFill>
                  <a:schemeClr val="tx1"/>
                </a:solidFill>
                <a:latin typeface="Verdana" pitchFamily="34" charset="0"/>
                <a:ea typeface="+mn-ea"/>
                <a:cs typeface="+mn-cs"/>
              </a:defRPr>
            </a:lvl5pPr>
            <a:lvl6pPr marL="2286000" algn="l" defTabSz="914400" rtl="0" eaLnBrk="1" latinLnBrk="0" hangingPunct="1">
              <a:defRPr b="1" kern="1200">
                <a:solidFill>
                  <a:schemeClr val="tx1"/>
                </a:solidFill>
                <a:latin typeface="Verdana" pitchFamily="34" charset="0"/>
                <a:ea typeface="+mn-ea"/>
                <a:cs typeface="+mn-cs"/>
              </a:defRPr>
            </a:lvl6pPr>
            <a:lvl7pPr marL="2743200" algn="l" defTabSz="914400" rtl="0" eaLnBrk="1" latinLnBrk="0" hangingPunct="1">
              <a:defRPr b="1" kern="1200">
                <a:solidFill>
                  <a:schemeClr val="tx1"/>
                </a:solidFill>
                <a:latin typeface="Verdana" pitchFamily="34" charset="0"/>
                <a:ea typeface="+mn-ea"/>
                <a:cs typeface="+mn-cs"/>
              </a:defRPr>
            </a:lvl7pPr>
            <a:lvl8pPr marL="3200400" algn="l" defTabSz="914400" rtl="0" eaLnBrk="1" latinLnBrk="0" hangingPunct="1">
              <a:defRPr b="1" kern="1200">
                <a:solidFill>
                  <a:schemeClr val="tx1"/>
                </a:solidFill>
                <a:latin typeface="Verdana" pitchFamily="34" charset="0"/>
                <a:ea typeface="+mn-ea"/>
                <a:cs typeface="+mn-cs"/>
              </a:defRPr>
            </a:lvl8pPr>
            <a:lvl9pPr marL="3657600" algn="l" defTabSz="914400" rtl="0" eaLnBrk="1" latinLnBrk="0" hangingPunct="1">
              <a:defRPr b="1" kern="1200">
                <a:solidFill>
                  <a:schemeClr val="tx1"/>
                </a:solidFill>
                <a:latin typeface="Verdana" pitchFamily="34" charset="0"/>
                <a:ea typeface="+mn-ea"/>
                <a:cs typeface="+mn-cs"/>
              </a:defRPr>
            </a:lvl9pPr>
          </a:lstStyle>
          <a:p>
            <a:pPr algn="l">
              <a:lnSpc>
                <a:spcPct val="90000"/>
              </a:lnSpc>
              <a:spcBef>
                <a:spcPct val="40000"/>
              </a:spcBef>
              <a:defRPr/>
            </a:pPr>
            <a:r>
              <a:rPr lang="en-US" sz="2000" b="0" dirty="0" smtClean="0"/>
              <a:t>Attended Course 6421B, 6425C, 6426C, 6418C, </a:t>
            </a:r>
            <a:r>
              <a:rPr lang="en-US" sz="2000" b="0" i="1" dirty="0" smtClean="0"/>
              <a:t>or</a:t>
            </a:r>
            <a:r>
              <a:rPr lang="en-US" sz="2000" b="0" dirty="0" smtClean="0"/>
              <a:t> have equivalent knowledge &amp; skills</a:t>
            </a:r>
            <a:endParaRPr lang="en-US" sz="2000" b="0" dirty="0"/>
          </a:p>
        </p:txBody>
      </p:sp>
      <p:sp>
        <p:nvSpPr>
          <p:cNvPr id="19" name="Freeform 7"/>
          <p:cNvSpPr>
            <a:spLocks/>
          </p:cNvSpPr>
          <p:nvPr/>
        </p:nvSpPr>
        <p:spPr bwMode="auto">
          <a:xfrm rot="11676941" flipH="1">
            <a:off x="1266994" y="3144624"/>
            <a:ext cx="422275" cy="315913"/>
          </a:xfrm>
          <a:custGeom>
            <a:avLst/>
            <a:gdLst>
              <a:gd name="T0" fmla="*/ 2147483647 w 532"/>
              <a:gd name="T1" fmla="*/ 2147483647 h 397"/>
              <a:gd name="T2" fmla="*/ 2147483647 w 532"/>
              <a:gd name="T3" fmla="*/ 2147483647 h 397"/>
              <a:gd name="T4" fmla="*/ 2147483647 w 532"/>
              <a:gd name="T5" fmla="*/ 0 h 397"/>
              <a:gd name="T6" fmla="*/ 2147483647 w 532"/>
              <a:gd name="T7" fmla="*/ 2147483647 h 397"/>
              <a:gd name="T8" fmla="*/ 2147483647 w 532"/>
              <a:gd name="T9" fmla="*/ 2147483647 h 397"/>
              <a:gd name="T10" fmla="*/ 2147483647 w 532"/>
              <a:gd name="T11" fmla="*/ 2147483647 h 397"/>
              <a:gd name="T12" fmla="*/ 2147483647 w 532"/>
              <a:gd name="T13" fmla="*/ 2147483647 h 397"/>
              <a:gd name="T14" fmla="*/ 2147483647 w 532"/>
              <a:gd name="T15" fmla="*/ 2147483647 h 397"/>
              <a:gd name="T16" fmla="*/ 2147483647 w 532"/>
              <a:gd name="T17" fmla="*/ 2147483647 h 397"/>
              <a:gd name="T18" fmla="*/ 2147483647 w 532"/>
              <a:gd name="T19" fmla="*/ 2147483647 h 397"/>
              <a:gd name="T20" fmla="*/ 2147483647 w 532"/>
              <a:gd name="T21" fmla="*/ 2147483647 h 397"/>
              <a:gd name="T22" fmla="*/ 2147483647 w 532"/>
              <a:gd name="T23" fmla="*/ 2147483647 h 397"/>
              <a:gd name="T24" fmla="*/ 2147483647 w 532"/>
              <a:gd name="T25" fmla="*/ 2147483647 h 397"/>
              <a:gd name="T26" fmla="*/ 2147483647 w 532"/>
              <a:gd name="T27" fmla="*/ 2147483647 h 397"/>
              <a:gd name="T28" fmla="*/ 2147483647 w 532"/>
              <a:gd name="T29" fmla="*/ 2147483647 h 397"/>
              <a:gd name="T30" fmla="*/ 2147483647 w 532"/>
              <a:gd name="T31" fmla="*/ 2147483647 h 397"/>
              <a:gd name="T32" fmla="*/ 0 w 532"/>
              <a:gd name="T33" fmla="*/ 2147483647 h 397"/>
              <a:gd name="T34" fmla="*/ 2147483647 w 532"/>
              <a:gd name="T35" fmla="*/ 2147483647 h 397"/>
              <a:gd name="T36" fmla="*/ 2147483647 w 532"/>
              <a:gd name="T37" fmla="*/ 2147483647 h 397"/>
              <a:gd name="T38" fmla="*/ 2147483647 w 532"/>
              <a:gd name="T39" fmla="*/ 2147483647 h 397"/>
              <a:gd name="T40" fmla="*/ 2147483647 w 532"/>
              <a:gd name="T41" fmla="*/ 2147483647 h 397"/>
              <a:gd name="T42" fmla="*/ 2147483647 w 532"/>
              <a:gd name="T43" fmla="*/ 2147483647 h 397"/>
              <a:gd name="T44" fmla="*/ 2147483647 w 532"/>
              <a:gd name="T45" fmla="*/ 2147483647 h 397"/>
              <a:gd name="T46" fmla="*/ 2147483647 w 532"/>
              <a:gd name="T47" fmla="*/ 2147483647 h 397"/>
              <a:gd name="T48" fmla="*/ 2147483647 w 532"/>
              <a:gd name="T49" fmla="*/ 2147483647 h 397"/>
              <a:gd name="T50" fmla="*/ 2147483647 w 532"/>
              <a:gd name="T51" fmla="*/ 2147483647 h 397"/>
              <a:gd name="T52" fmla="*/ 2147483647 w 532"/>
              <a:gd name="T53" fmla="*/ 2147483647 h 397"/>
              <a:gd name="T54" fmla="*/ 2147483647 w 532"/>
              <a:gd name="T55" fmla="*/ 2147483647 h 397"/>
              <a:gd name="T56" fmla="*/ 2147483647 w 532"/>
              <a:gd name="T57" fmla="*/ 2147483647 h 397"/>
              <a:gd name="T58" fmla="*/ 2147483647 w 532"/>
              <a:gd name="T59" fmla="*/ 2147483647 h 397"/>
              <a:gd name="T60" fmla="*/ 2147483647 w 532"/>
              <a:gd name="T61" fmla="*/ 2147483647 h 397"/>
              <a:gd name="T62" fmla="*/ 2147483647 w 532"/>
              <a:gd name="T63" fmla="*/ 2147483647 h 397"/>
              <a:gd name="T64" fmla="*/ 2147483647 w 532"/>
              <a:gd name="T65" fmla="*/ 2147483647 h 39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32"/>
              <a:gd name="T100" fmla="*/ 0 h 397"/>
              <a:gd name="T101" fmla="*/ 532 w 532"/>
              <a:gd name="T102" fmla="*/ 397 h 39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32" h="397">
                <a:moveTo>
                  <a:pt x="291" y="150"/>
                </a:moveTo>
                <a:lnTo>
                  <a:pt x="288" y="164"/>
                </a:lnTo>
                <a:lnTo>
                  <a:pt x="285" y="183"/>
                </a:lnTo>
                <a:lnTo>
                  <a:pt x="282" y="203"/>
                </a:lnTo>
                <a:lnTo>
                  <a:pt x="532" y="97"/>
                </a:lnTo>
                <a:lnTo>
                  <a:pt x="282" y="0"/>
                </a:lnTo>
                <a:lnTo>
                  <a:pt x="285" y="19"/>
                </a:lnTo>
                <a:lnTo>
                  <a:pt x="288" y="37"/>
                </a:lnTo>
                <a:lnTo>
                  <a:pt x="291" y="52"/>
                </a:lnTo>
                <a:lnTo>
                  <a:pt x="277" y="55"/>
                </a:lnTo>
                <a:lnTo>
                  <a:pt x="261" y="60"/>
                </a:lnTo>
                <a:lnTo>
                  <a:pt x="251" y="61"/>
                </a:lnTo>
                <a:lnTo>
                  <a:pt x="239" y="65"/>
                </a:lnTo>
                <a:lnTo>
                  <a:pt x="214" y="73"/>
                </a:lnTo>
                <a:lnTo>
                  <a:pt x="187" y="83"/>
                </a:lnTo>
                <a:lnTo>
                  <a:pt x="172" y="90"/>
                </a:lnTo>
                <a:lnTo>
                  <a:pt x="158" y="97"/>
                </a:lnTo>
                <a:lnTo>
                  <a:pt x="143" y="105"/>
                </a:lnTo>
                <a:lnTo>
                  <a:pt x="129" y="113"/>
                </a:lnTo>
                <a:lnTo>
                  <a:pt x="114" y="123"/>
                </a:lnTo>
                <a:lnTo>
                  <a:pt x="100" y="134"/>
                </a:lnTo>
                <a:lnTo>
                  <a:pt x="85" y="145"/>
                </a:lnTo>
                <a:lnTo>
                  <a:pt x="72" y="157"/>
                </a:lnTo>
                <a:lnTo>
                  <a:pt x="61" y="171"/>
                </a:lnTo>
                <a:lnTo>
                  <a:pt x="48" y="186"/>
                </a:lnTo>
                <a:lnTo>
                  <a:pt x="37" y="200"/>
                </a:lnTo>
                <a:lnTo>
                  <a:pt x="27" y="218"/>
                </a:lnTo>
                <a:lnTo>
                  <a:pt x="20" y="235"/>
                </a:lnTo>
                <a:lnTo>
                  <a:pt x="13" y="255"/>
                </a:lnTo>
                <a:lnTo>
                  <a:pt x="10" y="266"/>
                </a:lnTo>
                <a:lnTo>
                  <a:pt x="7" y="276"/>
                </a:lnTo>
                <a:lnTo>
                  <a:pt x="3" y="297"/>
                </a:lnTo>
                <a:lnTo>
                  <a:pt x="1" y="319"/>
                </a:lnTo>
                <a:lnTo>
                  <a:pt x="0" y="344"/>
                </a:lnTo>
                <a:lnTo>
                  <a:pt x="1" y="357"/>
                </a:lnTo>
                <a:lnTo>
                  <a:pt x="3" y="370"/>
                </a:lnTo>
                <a:lnTo>
                  <a:pt x="4" y="383"/>
                </a:lnTo>
                <a:lnTo>
                  <a:pt x="6" y="397"/>
                </a:lnTo>
                <a:lnTo>
                  <a:pt x="7" y="386"/>
                </a:lnTo>
                <a:lnTo>
                  <a:pt x="8" y="376"/>
                </a:lnTo>
                <a:lnTo>
                  <a:pt x="11" y="355"/>
                </a:lnTo>
                <a:lnTo>
                  <a:pt x="14" y="345"/>
                </a:lnTo>
                <a:lnTo>
                  <a:pt x="17" y="335"/>
                </a:lnTo>
                <a:lnTo>
                  <a:pt x="23" y="318"/>
                </a:lnTo>
                <a:lnTo>
                  <a:pt x="30" y="300"/>
                </a:lnTo>
                <a:lnTo>
                  <a:pt x="39" y="284"/>
                </a:lnTo>
                <a:lnTo>
                  <a:pt x="48" y="270"/>
                </a:lnTo>
                <a:lnTo>
                  <a:pt x="58" y="257"/>
                </a:lnTo>
                <a:lnTo>
                  <a:pt x="68" y="245"/>
                </a:lnTo>
                <a:lnTo>
                  <a:pt x="79" y="234"/>
                </a:lnTo>
                <a:lnTo>
                  <a:pt x="91" y="222"/>
                </a:lnTo>
                <a:lnTo>
                  <a:pt x="103" y="213"/>
                </a:lnTo>
                <a:lnTo>
                  <a:pt x="116" y="205"/>
                </a:lnTo>
                <a:lnTo>
                  <a:pt x="129" y="196"/>
                </a:lnTo>
                <a:lnTo>
                  <a:pt x="142" y="190"/>
                </a:lnTo>
                <a:lnTo>
                  <a:pt x="155" y="183"/>
                </a:lnTo>
                <a:lnTo>
                  <a:pt x="168" y="177"/>
                </a:lnTo>
                <a:lnTo>
                  <a:pt x="180" y="173"/>
                </a:lnTo>
                <a:lnTo>
                  <a:pt x="193" y="168"/>
                </a:lnTo>
                <a:lnTo>
                  <a:pt x="204" y="164"/>
                </a:lnTo>
                <a:lnTo>
                  <a:pt x="217" y="161"/>
                </a:lnTo>
                <a:lnTo>
                  <a:pt x="227" y="158"/>
                </a:lnTo>
                <a:lnTo>
                  <a:pt x="239" y="157"/>
                </a:lnTo>
                <a:lnTo>
                  <a:pt x="249" y="154"/>
                </a:lnTo>
                <a:lnTo>
                  <a:pt x="265" y="151"/>
                </a:lnTo>
                <a:lnTo>
                  <a:pt x="280" y="150"/>
                </a:lnTo>
                <a:lnTo>
                  <a:pt x="291" y="150"/>
                </a:lnTo>
                <a:close/>
              </a:path>
            </a:pathLst>
          </a:custGeom>
          <a:solidFill>
            <a:srgbClr val="FF0000">
              <a:alpha val="74901"/>
            </a:srgbClr>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 name="TextBox 1"/>
          <p:cNvSpPr txBox="1"/>
          <p:nvPr/>
        </p:nvSpPr>
        <p:spPr>
          <a:xfrm>
            <a:off x="509839" y="1391474"/>
            <a:ext cx="6862776" cy="369332"/>
          </a:xfrm>
          <a:prstGeom prst="rect">
            <a:avLst/>
          </a:prstGeom>
          <a:noFill/>
        </p:spPr>
        <p:txBody>
          <a:bodyPr wrap="none" rtlCol="0">
            <a:spAutoFit/>
          </a:bodyPr>
          <a:lstStyle/>
          <a:p>
            <a:r>
              <a:rPr lang="en-US" b="0" dirty="0" smtClean="0"/>
              <a:t>Prerequisites recommended for attending Course 6433A :</a:t>
            </a:r>
            <a:endParaRPr lang="en-US" b="0" dirty="0"/>
          </a:p>
        </p:txBody>
      </p:sp>
    </p:spTree>
    <p:extLst>
      <p:ext uri="{BB962C8B-B14F-4D97-AF65-F5344CB8AC3E}">
        <p14:creationId xmlns="" xmlns:p14="http://schemas.microsoft.com/office/powerpoint/2010/main" val="22332265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smtClean="0"/>
              <a:t>Microsoft Certification Program</a:t>
            </a:r>
          </a:p>
        </p:txBody>
      </p:sp>
      <p:sp>
        <p:nvSpPr>
          <p:cNvPr id="10244" name="Rectangle 17"/>
          <p:cNvSpPr>
            <a:spLocks noChangeArrowheads="1"/>
          </p:cNvSpPr>
          <p:nvPr/>
        </p:nvSpPr>
        <p:spPr bwMode="auto">
          <a:xfrm>
            <a:off x="368300" y="6169025"/>
            <a:ext cx="3538538"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eaLnBrk="0" hangingPunct="0"/>
            <a:r>
              <a:rPr lang="en-US" sz="1600" b="0">
                <a:latin typeface="Segoe Semibold" pitchFamily="34" charset="0"/>
                <a:hlinkClick r:id="rId3"/>
              </a:rPr>
              <a:t>http://www.microsoft.com/learning/</a:t>
            </a:r>
            <a:endParaRPr lang="en-US" sz="1600" b="0">
              <a:latin typeface="Segoe Semibold" pitchFamily="34" charset="0"/>
            </a:endParaRPr>
          </a:p>
        </p:txBody>
      </p:sp>
      <p:pic>
        <p:nvPicPr>
          <p:cNvPr id="10245" name="Picture 52" descr="ms_Learning_b-large"/>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551613" y="6186488"/>
            <a:ext cx="2093912"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aphicFrame>
        <p:nvGraphicFramePr>
          <p:cNvPr id="8" name="Group 51"/>
          <p:cNvGraphicFramePr>
            <a:graphicFrameLocks noGrp="1"/>
          </p:cNvGraphicFramePr>
          <p:nvPr>
            <p:extLst>
              <p:ext uri="{D42A27DB-BD31-4B8C-83A1-F6EECF244321}">
                <p14:modId xmlns="" xmlns:p14="http://schemas.microsoft.com/office/powerpoint/2010/main" val="3166465580"/>
              </p:ext>
            </p:extLst>
          </p:nvPr>
        </p:nvGraphicFramePr>
        <p:xfrm>
          <a:off x="831273" y="2163763"/>
          <a:ext cx="7814252" cy="1901192"/>
        </p:xfrm>
        <a:graphic>
          <a:graphicData uri="http://schemas.openxmlformats.org/drawingml/2006/table">
            <a:tbl>
              <a:tblPr>
                <a:tableStyleId>{284E427A-3D55-4303-BF80-6455036E1DE7}</a:tableStyleId>
              </a:tblPr>
              <a:tblGrid>
                <a:gridCol w="4199235"/>
                <a:gridCol w="3615017"/>
              </a:tblGrid>
              <a:tr h="731045">
                <a:tc>
                  <a:txBody>
                    <a:bodyPr/>
                    <a:lstStyle/>
                    <a:p>
                      <a:pPr marL="0" marR="0" lvl="0" indent="0" algn="ctr" defTabSz="914400" rtl="0" eaLnBrk="1" fontAlgn="base" latinLnBrk="0" hangingPunct="1">
                        <a:lnSpc>
                          <a:spcPct val="90000"/>
                        </a:lnSpc>
                        <a:spcBef>
                          <a:spcPct val="70000"/>
                        </a:spcBef>
                        <a:spcAft>
                          <a:spcPct val="0"/>
                        </a:spcAft>
                        <a:buClr>
                          <a:schemeClr val="hlink"/>
                        </a:buClr>
                        <a:buSzPct val="90000"/>
                        <a:buFontTx/>
                        <a:buNone/>
                        <a:tabLst/>
                      </a:pPr>
                      <a:r>
                        <a:rPr kumimoji="0" lang="en-US" sz="2000" u="none" strike="noStrike" cap="none" normalizeH="0" baseline="0" dirty="0" smtClean="0">
                          <a:ln>
                            <a:noFill/>
                          </a:ln>
                          <a:solidFill>
                            <a:schemeClr val="bg1"/>
                          </a:solidFill>
                          <a:effectLst/>
                        </a:rPr>
                        <a:t>Exam number </a:t>
                      </a:r>
                      <a:br>
                        <a:rPr kumimoji="0" lang="en-US" sz="2000" u="none" strike="noStrike" cap="none" normalizeH="0" baseline="0" dirty="0" smtClean="0">
                          <a:ln>
                            <a:noFill/>
                          </a:ln>
                          <a:solidFill>
                            <a:schemeClr val="bg1"/>
                          </a:solidFill>
                          <a:effectLst/>
                        </a:rPr>
                      </a:br>
                      <a:r>
                        <a:rPr kumimoji="0" lang="en-US" sz="2000" u="none" strike="noStrike" cap="none" normalizeH="0" baseline="0" dirty="0" smtClean="0">
                          <a:ln>
                            <a:noFill/>
                          </a:ln>
                          <a:solidFill>
                            <a:schemeClr val="bg1"/>
                          </a:solidFill>
                          <a:effectLst/>
                        </a:rPr>
                        <a:t>and title</a:t>
                      </a:r>
                      <a:endParaRPr kumimoji="0" lang="en-US" sz="2000" b="0" i="0" u="none" strike="noStrike" cap="none" normalizeH="0" baseline="0" dirty="0" smtClean="0">
                        <a:ln>
                          <a:noFill/>
                        </a:ln>
                        <a:solidFill>
                          <a:schemeClr val="bg1"/>
                        </a:solidFill>
                        <a:effectLst/>
                        <a:latin typeface="Verdana" pitchFamily="34" charset="0"/>
                      </a:endParaRPr>
                    </a:p>
                  </a:txBody>
                  <a:tcPr marT="91440" marB="91440" anchor="ctr" horzOverflow="overflow">
                    <a:solidFill>
                      <a:schemeClr val="accent2">
                        <a:lumMod val="75000"/>
                      </a:schemeClr>
                    </a:solidFill>
                  </a:tcPr>
                </a:tc>
                <a:tc>
                  <a:txBody>
                    <a:bodyPr/>
                    <a:lstStyle/>
                    <a:p>
                      <a:pPr marL="0" marR="0" lvl="0" indent="0" algn="ctr" defTabSz="914400" rtl="0" eaLnBrk="1" fontAlgn="base" latinLnBrk="0" hangingPunct="1">
                        <a:lnSpc>
                          <a:spcPct val="90000"/>
                        </a:lnSpc>
                        <a:spcBef>
                          <a:spcPct val="70000"/>
                        </a:spcBef>
                        <a:spcAft>
                          <a:spcPct val="0"/>
                        </a:spcAft>
                        <a:buClrTx/>
                        <a:buSzTx/>
                        <a:buFontTx/>
                        <a:buNone/>
                        <a:tabLst/>
                      </a:pPr>
                      <a:r>
                        <a:rPr kumimoji="0" lang="en-US" sz="2000" u="none" strike="noStrike" cap="none" normalizeH="0" baseline="0" dirty="0" smtClean="0">
                          <a:ln>
                            <a:noFill/>
                          </a:ln>
                          <a:solidFill>
                            <a:schemeClr val="bg1"/>
                          </a:solidFill>
                          <a:effectLst/>
                        </a:rPr>
                        <a:t>Core exam for the following track</a:t>
                      </a:r>
                      <a:endParaRPr kumimoji="0" lang="en-US" sz="2000" b="0" i="0" u="none" strike="noStrike" cap="none" normalizeH="0" baseline="0" dirty="0" smtClean="0">
                        <a:ln>
                          <a:noFill/>
                        </a:ln>
                        <a:solidFill>
                          <a:schemeClr val="bg1"/>
                        </a:solidFill>
                        <a:effectLst/>
                        <a:latin typeface="Verdana" pitchFamily="34" charset="0"/>
                      </a:endParaRPr>
                    </a:p>
                  </a:txBody>
                  <a:tcPr marT="91440" marB="91440" anchor="ctr" horzOverflow="overflow">
                    <a:solidFill>
                      <a:schemeClr val="accent2">
                        <a:lumMod val="75000"/>
                      </a:schemeClr>
                    </a:solidFill>
                  </a:tcPr>
                </a:tc>
              </a:tr>
              <a:tr h="1169672">
                <a:tc>
                  <a:txBody>
                    <a:bodyPr/>
                    <a:lstStyle/>
                    <a:p>
                      <a:r>
                        <a:rPr kumimoji="0" lang="en-US" sz="1800" b="0" i="0" u="none" strike="noStrike" cap="none" normalizeH="0" baseline="0" dirty="0" smtClean="0">
                          <a:ln>
                            <a:noFill/>
                          </a:ln>
                          <a:solidFill>
                            <a:schemeClr val="tx1"/>
                          </a:solidFill>
                          <a:effectLst/>
                          <a:latin typeface="Verdana" pitchFamily="34" charset="0"/>
                        </a:rPr>
                        <a:t>70-646: </a:t>
                      </a:r>
                      <a:r>
                        <a:rPr kumimoji="0" lang="en-US" sz="1800" b="0" i="0" u="none" strike="noStrike" kern="1200" cap="none" normalizeH="0" baseline="0" dirty="0" smtClean="0">
                          <a:ln>
                            <a:noFill/>
                          </a:ln>
                          <a:solidFill>
                            <a:schemeClr val="tx1"/>
                          </a:solidFill>
                          <a:effectLst/>
                          <a:latin typeface="Verdana" pitchFamily="34" charset="0"/>
                          <a:ea typeface="+mn-ea"/>
                          <a:cs typeface="+mn-cs"/>
                        </a:rPr>
                        <a:t>Windows Server 2008, Server Administrator</a:t>
                      </a:r>
                      <a:endParaRPr kumimoji="0" lang="en-US" sz="1800" b="0" i="0" u="none" strike="noStrike" kern="1200" cap="none" normalizeH="0" baseline="0" dirty="0">
                        <a:ln>
                          <a:noFill/>
                        </a:ln>
                        <a:solidFill>
                          <a:schemeClr val="tx1"/>
                        </a:solidFill>
                        <a:effectLst/>
                        <a:latin typeface="Verdana" pitchFamily="34" charset="0"/>
                        <a:ea typeface="+mn-ea"/>
                        <a:cs typeface="+mn-cs"/>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defRPr/>
                      </a:pPr>
                      <a:r>
                        <a:rPr kumimoji="0" lang="en-US" sz="1800" b="0" i="0" u="none" strike="noStrike" cap="none" normalizeH="0" baseline="0" dirty="0" smtClean="0">
                          <a:ln>
                            <a:noFill/>
                          </a:ln>
                          <a:solidFill>
                            <a:schemeClr val="tx1"/>
                          </a:solidFill>
                          <a:effectLst/>
                          <a:latin typeface="Verdana" pitchFamily="34" charset="0"/>
                        </a:rPr>
                        <a:t>Microsoft Certified IT Professional (MCITP): Server Administrator</a:t>
                      </a:r>
                    </a:p>
                  </a:txBody>
                  <a:tcPr marT="91440" marB="91440" anchor="ctr" horzOverflow="overflow">
                    <a:solidFill>
                      <a:schemeClr val="accent2">
                        <a:lumMod val="20000"/>
                        <a:lumOff val="80000"/>
                      </a:schemeClr>
                    </a:solidFill>
                  </a:tcPr>
                </a:tc>
              </a:tr>
            </a:tbl>
          </a:graphicData>
        </a:graphic>
      </p:graphicFrame>
    </p:spTree>
    <p:extLst>
      <p:ext uri="{BB962C8B-B14F-4D97-AF65-F5344CB8AC3E}">
        <p14:creationId xmlns="" xmlns:p14="http://schemas.microsoft.com/office/powerpoint/2010/main" val="4013295447"/>
      </p:ext>
    </p:extLst>
  </p:cSld>
  <p:clrMapOvr>
    <a:masterClrMapping/>
  </p:clrMapOvr>
  <p:timing>
    <p:tnLst>
      <p:par>
        <p:cTn id="1" dur="indefinite" restart="never" nodeType="tmRoot"/>
      </p:par>
    </p:tnLst>
  </p:timing>
</p:sld>
</file>

<file path=ppt/theme/theme1.xml><?xml version="1.0" encoding="utf-8"?>
<a:theme xmlns:a="http://schemas.openxmlformats.org/drawingml/2006/main" name="NG_MOC_Template">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8575" cap="flat" cmpd="sng" algn="ctr">
          <a:solidFill>
            <a:srgbClr val="FF0000"/>
          </a:solid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rtlCol="0"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1533</Words>
  <Application>Microsoft Office PowerPoint</Application>
  <PresentationFormat>On-screen Show (4:3)</PresentationFormat>
  <Paragraphs>221</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NG_MOC_Template</vt:lpstr>
      <vt:lpstr>6433A</vt:lpstr>
      <vt:lpstr>Welcome!  </vt:lpstr>
      <vt:lpstr>Introduction</vt:lpstr>
      <vt:lpstr>Course Material</vt:lpstr>
      <vt:lpstr>How to Use the Course Material</vt:lpstr>
      <vt:lpstr>Facilities</vt:lpstr>
      <vt:lpstr>About This Course</vt:lpstr>
      <vt:lpstr>Microsoft Learning</vt:lpstr>
      <vt:lpstr>Microsoft Certification Program</vt:lpstr>
      <vt:lpstr>Course Outline</vt:lpstr>
      <vt:lpstr>Course Outline (continued)</vt:lpstr>
      <vt:lpstr>Introduction to Contoso, Ltd.</vt:lpstr>
      <vt:lpstr>Virtual Machine Environment</vt:lpstr>
      <vt:lpstr>Demonstration: Using Hyper-V Manager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2009-07-23T15:39:28Z</dcterms:created>
  <dcterms:modified xsi:type="dcterms:W3CDTF">2011-07-14T04:48:18Z</dcterms:modified>
</cp:coreProperties>
</file>